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5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6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89" r:id="rId4"/>
    <p:sldId id="259" r:id="rId5"/>
    <p:sldId id="288" r:id="rId6"/>
    <p:sldId id="287" r:id="rId7"/>
    <p:sldId id="260" r:id="rId8"/>
    <p:sldId id="285" r:id="rId9"/>
    <p:sldId id="286" r:id="rId10"/>
    <p:sldId id="261" r:id="rId11"/>
    <p:sldId id="262" r:id="rId12"/>
    <p:sldId id="264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2" r:id="rId42"/>
    <p:sldId id="334" r:id="rId43"/>
    <p:sldId id="335" r:id="rId44"/>
    <p:sldId id="336" r:id="rId45"/>
    <p:sldId id="337" r:id="rId46"/>
    <p:sldId id="338" r:id="rId47"/>
    <p:sldId id="34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0581A7-0BF2-4669-92D4-2A7DF8699347}" v="56" dt="2019-09-02T11:20:48.323"/>
    <p1510:client id="{F3787C5E-66D8-42E4-97E2-9C292EEC7395}" v="5" dt="2019-09-01T13:30:17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ей Березин" userId="dbb0cb93d0b00185" providerId="LiveId" clId="{5D450DFA-579F-46E5-83F2-42EB171A511B}"/>
  </pc:docChgLst>
  <pc:docChgLst>
    <pc:chgData name="Сергей Березин" userId="dbb0cb93d0b00185" providerId="LiveId" clId="{F3787C5E-66D8-42E4-97E2-9C292EEC7395}"/>
    <pc:docChg chg="addSld modSld">
      <pc:chgData name="Сергей Березин" userId="dbb0cb93d0b00185" providerId="LiveId" clId="{F3787C5E-66D8-42E4-97E2-9C292EEC7395}" dt="2019-09-01T13:31:05.122" v="28" actId="1076"/>
      <pc:docMkLst>
        <pc:docMk/>
      </pc:docMkLst>
      <pc:sldChg chg="addSp delSp modSp add">
        <pc:chgData name="Сергей Березин" userId="dbb0cb93d0b00185" providerId="LiveId" clId="{F3787C5E-66D8-42E4-97E2-9C292EEC7395}" dt="2019-09-01T13:31:05.122" v="28" actId="1076"/>
        <pc:sldMkLst>
          <pc:docMk/>
          <pc:sldMk cId="1214369371" sldId="287"/>
        </pc:sldMkLst>
        <pc:spChg chg="mod">
          <ac:chgData name="Сергей Березин" userId="dbb0cb93d0b00185" providerId="LiveId" clId="{F3787C5E-66D8-42E4-97E2-9C292EEC7395}" dt="2019-09-01T13:31:05.122" v="28" actId="1076"/>
          <ac:spMkLst>
            <pc:docMk/>
            <pc:sldMk cId="1214369371" sldId="287"/>
            <ac:spMk id="4099" creationId="{00000000-0000-0000-0000-000000000000}"/>
          </ac:spMkLst>
        </pc:spChg>
        <pc:spChg chg="del">
          <ac:chgData name="Сергей Березин" userId="dbb0cb93d0b00185" providerId="LiveId" clId="{F3787C5E-66D8-42E4-97E2-9C292EEC7395}" dt="2019-09-01T13:30:04.081" v="1" actId="478"/>
          <ac:spMkLst>
            <pc:docMk/>
            <pc:sldMk cId="1214369371" sldId="287"/>
            <ac:spMk id="4102" creationId="{00000000-0000-0000-0000-000000000000}"/>
          </ac:spMkLst>
        </pc:spChg>
        <pc:spChg chg="del">
          <ac:chgData name="Сергей Березин" userId="dbb0cb93d0b00185" providerId="LiveId" clId="{F3787C5E-66D8-42E4-97E2-9C292EEC7395}" dt="2019-09-01T13:30:04.081" v="1" actId="478"/>
          <ac:spMkLst>
            <pc:docMk/>
            <pc:sldMk cId="1214369371" sldId="287"/>
            <ac:spMk id="4103" creationId="{00000000-0000-0000-0000-000000000000}"/>
          </ac:spMkLst>
        </pc:spChg>
        <pc:graphicFrameChg chg="del">
          <ac:chgData name="Сергей Березин" userId="dbb0cb93d0b00185" providerId="LiveId" clId="{F3787C5E-66D8-42E4-97E2-9C292EEC7395}" dt="2019-09-01T13:30:04.081" v="1" actId="478"/>
          <ac:graphicFrameMkLst>
            <pc:docMk/>
            <pc:sldMk cId="1214369371" sldId="287"/>
            <ac:graphicFrameMk id="4100" creationId="{00000000-0000-0000-0000-000000000000}"/>
          </ac:graphicFrameMkLst>
        </pc:graphicFrameChg>
        <pc:picChg chg="del">
          <ac:chgData name="Сергей Березин" userId="dbb0cb93d0b00185" providerId="LiveId" clId="{F3787C5E-66D8-42E4-97E2-9C292EEC7395}" dt="2019-09-01T13:30:04.081" v="1" actId="478"/>
          <ac:picMkLst>
            <pc:docMk/>
            <pc:sldMk cId="1214369371" sldId="287"/>
            <ac:picMk id="4101" creationId="{00000000-0000-0000-0000-000000000000}"/>
          </ac:picMkLst>
        </pc:picChg>
        <pc:picChg chg="del">
          <ac:chgData name="Сергей Березин" userId="dbb0cb93d0b00185" providerId="LiveId" clId="{F3787C5E-66D8-42E4-97E2-9C292EEC7395}" dt="2019-09-01T13:30:04.081" v="1" actId="478"/>
          <ac:picMkLst>
            <pc:docMk/>
            <pc:sldMk cId="1214369371" sldId="287"/>
            <ac:picMk id="4104" creationId="{00000000-0000-0000-0000-000000000000}"/>
          </ac:picMkLst>
        </pc:picChg>
        <pc:picChg chg="add mod">
          <ac:chgData name="Сергей Березин" userId="dbb0cb93d0b00185" providerId="LiveId" clId="{F3787C5E-66D8-42E4-97E2-9C292EEC7395}" dt="2019-09-01T13:30:17.975" v="4" actId="1076"/>
          <ac:picMkLst>
            <pc:docMk/>
            <pc:sldMk cId="1214369371" sldId="287"/>
            <ac:picMk id="12290" creationId="{9ADAB491-A96D-4DEA-9BA7-9FA2A6B4C68F}"/>
          </ac:picMkLst>
        </pc:picChg>
      </pc:sldChg>
    </pc:docChg>
  </pc:docChgLst>
  <pc:docChgLst>
    <pc:chgData name="Сергей Березин" userId="dbb0cb93d0b00185" providerId="LiveId" clId="{910581A7-0BF2-4669-92D4-2A7DF8699347}"/>
    <pc:docChg chg="custSel mod addSld modSld sldOrd">
      <pc:chgData name="Сергей Березин" userId="dbb0cb93d0b00185" providerId="LiveId" clId="{910581A7-0BF2-4669-92D4-2A7DF8699347}" dt="2019-09-02T11:20:57.837" v="195" actId="1076"/>
      <pc:docMkLst>
        <pc:docMk/>
      </pc:docMkLst>
      <pc:sldChg chg="addSp delSp modSp">
        <pc:chgData name="Сергей Березин" userId="dbb0cb93d0b00185" providerId="LiveId" clId="{910581A7-0BF2-4669-92D4-2A7DF8699347}" dt="2019-09-02T09:52:11.547" v="26" actId="1076"/>
        <pc:sldMkLst>
          <pc:docMk/>
          <pc:sldMk cId="3559848031" sldId="259"/>
        </pc:sldMkLst>
        <pc:picChg chg="add del">
          <ac:chgData name="Сергей Березин" userId="dbb0cb93d0b00185" providerId="LiveId" clId="{910581A7-0BF2-4669-92D4-2A7DF8699347}" dt="2019-09-02T09:51:49.519" v="16"/>
          <ac:picMkLst>
            <pc:docMk/>
            <pc:sldMk cId="3559848031" sldId="259"/>
            <ac:picMk id="9" creationId="{70372EC0-0B20-43D4-8376-0754A73001F2}"/>
          </ac:picMkLst>
        </pc:picChg>
        <pc:picChg chg="del">
          <ac:chgData name="Сергей Березин" userId="dbb0cb93d0b00185" providerId="LiveId" clId="{910581A7-0BF2-4669-92D4-2A7DF8699347}" dt="2019-09-02T09:51:03.071" v="2" actId="478"/>
          <ac:picMkLst>
            <pc:docMk/>
            <pc:sldMk cId="3559848031" sldId="259"/>
            <ac:picMk id="5122" creationId="{00000000-0000-0000-0000-000000000000}"/>
          </ac:picMkLst>
        </pc:picChg>
        <pc:picChg chg="del">
          <ac:chgData name="Сергей Березин" userId="dbb0cb93d0b00185" providerId="LiveId" clId="{910581A7-0BF2-4669-92D4-2A7DF8699347}" dt="2019-09-02T09:51:03.071" v="2" actId="478"/>
          <ac:picMkLst>
            <pc:docMk/>
            <pc:sldMk cId="3559848031" sldId="259"/>
            <ac:picMk id="5123" creationId="{00000000-0000-0000-0000-000000000000}"/>
          </ac:picMkLst>
        </pc:picChg>
        <pc:picChg chg="del mod">
          <ac:chgData name="Сергей Березин" userId="dbb0cb93d0b00185" providerId="LiveId" clId="{910581A7-0BF2-4669-92D4-2A7DF8699347}" dt="2019-09-02T09:51:03.071" v="2" actId="478"/>
          <ac:picMkLst>
            <pc:docMk/>
            <pc:sldMk cId="3559848031" sldId="259"/>
            <ac:picMk id="5124" creationId="{00000000-0000-0000-0000-000000000000}"/>
          </ac:picMkLst>
        </pc:picChg>
        <pc:picChg chg="del mod">
          <ac:chgData name="Сергей Березин" userId="dbb0cb93d0b00185" providerId="LiveId" clId="{910581A7-0BF2-4669-92D4-2A7DF8699347}" dt="2019-09-02T09:51:03.071" v="2" actId="478"/>
          <ac:picMkLst>
            <pc:docMk/>
            <pc:sldMk cId="3559848031" sldId="259"/>
            <ac:picMk id="5125" creationId="{00000000-0000-0000-0000-000000000000}"/>
          </ac:picMkLst>
        </pc:picChg>
        <pc:picChg chg="del mod">
          <ac:chgData name="Сергей Березин" userId="dbb0cb93d0b00185" providerId="LiveId" clId="{910581A7-0BF2-4669-92D4-2A7DF8699347}" dt="2019-09-02T09:51:03.071" v="2" actId="478"/>
          <ac:picMkLst>
            <pc:docMk/>
            <pc:sldMk cId="3559848031" sldId="259"/>
            <ac:picMk id="5126" creationId="{00000000-0000-0000-0000-000000000000}"/>
          </ac:picMkLst>
        </pc:picChg>
        <pc:picChg chg="add mod">
          <ac:chgData name="Сергей Березин" userId="dbb0cb93d0b00185" providerId="LiveId" clId="{910581A7-0BF2-4669-92D4-2A7DF8699347}" dt="2019-09-02T09:51:55.775" v="19" actId="14100"/>
          <ac:picMkLst>
            <pc:docMk/>
            <pc:sldMk cId="3559848031" sldId="259"/>
            <ac:picMk id="12290" creationId="{9982B5C5-9E06-4F2C-9628-553904395DBD}"/>
          </ac:picMkLst>
        </pc:picChg>
        <pc:picChg chg="add mod">
          <ac:chgData name="Сергей Березин" userId="dbb0cb93d0b00185" providerId="LiveId" clId="{910581A7-0BF2-4669-92D4-2A7DF8699347}" dt="2019-09-02T09:52:11.547" v="26" actId="1076"/>
          <ac:picMkLst>
            <pc:docMk/>
            <pc:sldMk cId="3559848031" sldId="259"/>
            <ac:picMk id="12292" creationId="{8462BA48-CB20-4FE5-856E-4ED220C85E8F}"/>
          </ac:picMkLst>
        </pc:picChg>
        <pc:picChg chg="add mod">
          <ac:chgData name="Сергей Березин" userId="dbb0cb93d0b00185" providerId="LiveId" clId="{910581A7-0BF2-4669-92D4-2A7DF8699347}" dt="2019-09-02T09:52:10.122" v="25" actId="1076"/>
          <ac:picMkLst>
            <pc:docMk/>
            <pc:sldMk cId="3559848031" sldId="259"/>
            <ac:picMk id="12294" creationId="{CF813006-A9AB-41EE-AADC-65735D2ACBC1}"/>
          </ac:picMkLst>
        </pc:picChg>
      </pc:sldChg>
      <pc:sldChg chg="ord">
        <pc:chgData name="Сергей Березин" userId="dbb0cb93d0b00185" providerId="LiveId" clId="{910581A7-0BF2-4669-92D4-2A7DF8699347}" dt="2019-09-02T11:15:49.624" v="192"/>
        <pc:sldMkLst>
          <pc:docMk/>
          <pc:sldMk cId="3770182792" sldId="264"/>
        </pc:sldMkLst>
      </pc:sldChg>
      <pc:sldChg chg="addSp modSp">
        <pc:chgData name="Сергей Березин" userId="dbb0cb93d0b00185" providerId="LiveId" clId="{910581A7-0BF2-4669-92D4-2A7DF8699347}" dt="2019-09-02T10:58:27.624" v="72" actId="1076"/>
        <pc:sldMkLst>
          <pc:docMk/>
          <pc:sldMk cId="2093716050" sldId="276"/>
        </pc:sldMkLst>
        <pc:picChg chg="add mod">
          <ac:chgData name="Сергей Березин" userId="dbb0cb93d0b00185" providerId="LiveId" clId="{910581A7-0BF2-4669-92D4-2A7DF8699347}" dt="2019-09-02T10:58:27.624" v="72" actId="1076"/>
          <ac:picMkLst>
            <pc:docMk/>
            <pc:sldMk cId="2093716050" sldId="276"/>
            <ac:picMk id="14338" creationId="{84D704D5-BE7E-4FD5-A07B-89C504A92494}"/>
          </ac:picMkLst>
        </pc:picChg>
      </pc:sldChg>
      <pc:sldChg chg="modSp">
        <pc:chgData name="Сергей Березин" userId="dbb0cb93d0b00185" providerId="LiveId" clId="{910581A7-0BF2-4669-92D4-2A7DF8699347}" dt="2019-09-02T10:04:25.744" v="67" actId="20577"/>
        <pc:sldMkLst>
          <pc:docMk/>
          <pc:sldMk cId="1914439609" sldId="286"/>
        </pc:sldMkLst>
        <pc:spChg chg="mod">
          <ac:chgData name="Сергей Березин" userId="dbb0cb93d0b00185" providerId="LiveId" clId="{910581A7-0BF2-4669-92D4-2A7DF8699347}" dt="2019-09-02T10:04:25.744" v="67" actId="20577"/>
          <ac:spMkLst>
            <pc:docMk/>
            <pc:sldMk cId="1914439609" sldId="286"/>
            <ac:spMk id="6150" creationId="{00000000-0000-0000-0000-000000000000}"/>
          </ac:spMkLst>
        </pc:spChg>
      </pc:sldChg>
      <pc:sldChg chg="addSp delSp modSp add mod setBg">
        <pc:chgData name="Сергей Березин" userId="dbb0cb93d0b00185" providerId="LiveId" clId="{910581A7-0BF2-4669-92D4-2A7DF8699347}" dt="2019-09-02T09:59:44.952" v="42" actId="26606"/>
        <pc:sldMkLst>
          <pc:docMk/>
          <pc:sldMk cId="3436369545" sldId="288"/>
        </pc:sldMkLst>
        <pc:picChg chg="del">
          <ac:chgData name="Сергей Березин" userId="dbb0cb93d0b00185" providerId="LiveId" clId="{910581A7-0BF2-4669-92D4-2A7DF8699347}" dt="2019-09-02T09:52:22.395" v="27" actId="478"/>
          <ac:picMkLst>
            <pc:docMk/>
            <pc:sldMk cId="3436369545" sldId="288"/>
            <ac:picMk id="5122" creationId="{00000000-0000-0000-0000-000000000000}"/>
          </ac:picMkLst>
        </pc:picChg>
        <pc:picChg chg="del">
          <ac:chgData name="Сергей Березин" userId="dbb0cb93d0b00185" providerId="LiveId" clId="{910581A7-0BF2-4669-92D4-2A7DF8699347}" dt="2019-09-02T09:52:22.395" v="27" actId="478"/>
          <ac:picMkLst>
            <pc:docMk/>
            <pc:sldMk cId="3436369545" sldId="288"/>
            <ac:picMk id="5123" creationId="{00000000-0000-0000-0000-000000000000}"/>
          </ac:picMkLst>
        </pc:picChg>
        <pc:picChg chg="del">
          <ac:chgData name="Сергей Березин" userId="dbb0cb93d0b00185" providerId="LiveId" clId="{910581A7-0BF2-4669-92D4-2A7DF8699347}" dt="2019-09-02T09:52:22.395" v="27" actId="478"/>
          <ac:picMkLst>
            <pc:docMk/>
            <pc:sldMk cId="3436369545" sldId="288"/>
            <ac:picMk id="5124" creationId="{00000000-0000-0000-0000-000000000000}"/>
          </ac:picMkLst>
        </pc:picChg>
        <pc:picChg chg="del">
          <ac:chgData name="Сергей Березин" userId="dbb0cb93d0b00185" providerId="LiveId" clId="{910581A7-0BF2-4669-92D4-2A7DF8699347}" dt="2019-09-02T09:52:22.395" v="27" actId="478"/>
          <ac:picMkLst>
            <pc:docMk/>
            <pc:sldMk cId="3436369545" sldId="288"/>
            <ac:picMk id="5125" creationId="{00000000-0000-0000-0000-000000000000}"/>
          </ac:picMkLst>
        </pc:picChg>
        <pc:picChg chg="del">
          <ac:chgData name="Сергей Березин" userId="dbb0cb93d0b00185" providerId="LiveId" clId="{910581A7-0BF2-4669-92D4-2A7DF8699347}" dt="2019-09-02T09:52:22.395" v="27" actId="478"/>
          <ac:picMkLst>
            <pc:docMk/>
            <pc:sldMk cId="3436369545" sldId="288"/>
            <ac:picMk id="5126" creationId="{00000000-0000-0000-0000-000000000000}"/>
          </ac:picMkLst>
        </pc:picChg>
        <pc:picChg chg="add mod ord">
          <ac:chgData name="Сергей Березин" userId="dbb0cb93d0b00185" providerId="LiveId" clId="{910581A7-0BF2-4669-92D4-2A7DF8699347}" dt="2019-09-02T09:59:44.952" v="42" actId="26606"/>
          <ac:picMkLst>
            <pc:docMk/>
            <pc:sldMk cId="3436369545" sldId="288"/>
            <ac:picMk id="13314" creationId="{1B42994B-BCAE-40FA-9AF6-BA7B3C917190}"/>
          </ac:picMkLst>
        </pc:picChg>
        <pc:picChg chg="add mod ord">
          <ac:chgData name="Сергей Березин" userId="dbb0cb93d0b00185" providerId="LiveId" clId="{910581A7-0BF2-4669-92D4-2A7DF8699347}" dt="2019-09-02T09:59:44.952" v="42" actId="26606"/>
          <ac:picMkLst>
            <pc:docMk/>
            <pc:sldMk cId="3436369545" sldId="288"/>
            <ac:picMk id="13316" creationId="{8F6FD9A7-7367-416D-97C2-BAD8486F8E0A}"/>
          </ac:picMkLst>
        </pc:picChg>
        <pc:picChg chg="add mod">
          <ac:chgData name="Сергей Березин" userId="dbb0cb93d0b00185" providerId="LiveId" clId="{910581A7-0BF2-4669-92D4-2A7DF8699347}" dt="2019-09-02T09:59:44.952" v="42" actId="26606"/>
          <ac:picMkLst>
            <pc:docMk/>
            <pc:sldMk cId="3436369545" sldId="288"/>
            <ac:picMk id="13318" creationId="{FBD1D0AF-6909-4217-9C72-79C0CEB7876E}"/>
          </ac:picMkLst>
        </pc:picChg>
        <pc:picChg chg="add mod">
          <ac:chgData name="Сергей Березин" userId="dbb0cb93d0b00185" providerId="LiveId" clId="{910581A7-0BF2-4669-92D4-2A7DF8699347}" dt="2019-09-02T09:59:44.952" v="42" actId="26606"/>
          <ac:picMkLst>
            <pc:docMk/>
            <pc:sldMk cId="3436369545" sldId="288"/>
            <ac:picMk id="13320" creationId="{22B51982-C7B1-432A-ACE6-557A3EB966A2}"/>
          </ac:picMkLst>
        </pc:picChg>
      </pc:sldChg>
      <pc:sldChg chg="addSp delSp modSp add">
        <pc:chgData name="Сергей Березин" userId="dbb0cb93d0b00185" providerId="LiveId" clId="{910581A7-0BF2-4669-92D4-2A7DF8699347}" dt="2019-09-02T11:13:19.271" v="191" actId="1076"/>
        <pc:sldMkLst>
          <pc:docMk/>
          <pc:sldMk cId="1797703567" sldId="289"/>
        </pc:sldMkLst>
        <pc:spChg chg="mod">
          <ac:chgData name="Сергей Березин" userId="dbb0cb93d0b00185" providerId="LiveId" clId="{910581A7-0BF2-4669-92D4-2A7DF8699347}" dt="2019-09-02T11:13:19.271" v="191" actId="1076"/>
          <ac:spMkLst>
            <pc:docMk/>
            <pc:sldMk cId="1797703567" sldId="289"/>
            <ac:spMk id="4099" creationId="{00000000-0000-0000-0000-000000000000}"/>
          </ac:spMkLst>
        </pc:spChg>
        <pc:spChg chg="del">
          <ac:chgData name="Сергей Березин" userId="dbb0cb93d0b00185" providerId="LiveId" clId="{910581A7-0BF2-4669-92D4-2A7DF8699347}" dt="2019-09-02T11:11:01.367" v="129" actId="478"/>
          <ac:spMkLst>
            <pc:docMk/>
            <pc:sldMk cId="1797703567" sldId="289"/>
            <ac:spMk id="4102" creationId="{00000000-0000-0000-0000-000000000000}"/>
          </ac:spMkLst>
        </pc:spChg>
        <pc:spChg chg="del mod">
          <ac:chgData name="Сергей Березин" userId="dbb0cb93d0b00185" providerId="LiveId" clId="{910581A7-0BF2-4669-92D4-2A7DF8699347}" dt="2019-09-02T11:11:03.847" v="132" actId="478"/>
          <ac:spMkLst>
            <pc:docMk/>
            <pc:sldMk cId="1797703567" sldId="289"/>
            <ac:spMk id="4103" creationId="{00000000-0000-0000-0000-000000000000}"/>
          </ac:spMkLst>
        </pc:spChg>
        <pc:graphicFrameChg chg="del">
          <ac:chgData name="Сергей Березин" userId="dbb0cb93d0b00185" providerId="LiveId" clId="{910581A7-0BF2-4669-92D4-2A7DF8699347}" dt="2019-09-02T11:11:04.920" v="133" actId="478"/>
          <ac:graphicFrameMkLst>
            <pc:docMk/>
            <pc:sldMk cId="1797703567" sldId="289"/>
            <ac:graphicFrameMk id="4100" creationId="{00000000-0000-0000-0000-000000000000}"/>
          </ac:graphicFrameMkLst>
        </pc:graphicFrameChg>
        <pc:picChg chg="del">
          <ac:chgData name="Сергей Березин" userId="dbb0cb93d0b00185" providerId="LiveId" clId="{910581A7-0BF2-4669-92D4-2A7DF8699347}" dt="2019-09-02T11:11:02.247" v="130" actId="478"/>
          <ac:picMkLst>
            <pc:docMk/>
            <pc:sldMk cId="1797703567" sldId="289"/>
            <ac:picMk id="4101" creationId="{00000000-0000-0000-0000-000000000000}"/>
          </ac:picMkLst>
        </pc:picChg>
        <pc:picChg chg="del">
          <ac:chgData name="Сергей Березин" userId="dbb0cb93d0b00185" providerId="LiveId" clId="{910581A7-0BF2-4669-92D4-2A7DF8699347}" dt="2019-09-02T11:11:05.715" v="134" actId="478"/>
          <ac:picMkLst>
            <pc:docMk/>
            <pc:sldMk cId="1797703567" sldId="289"/>
            <ac:picMk id="4104" creationId="{00000000-0000-0000-0000-000000000000}"/>
          </ac:picMkLst>
        </pc:picChg>
        <pc:picChg chg="add mod">
          <ac:chgData name="Сергей Березин" userId="dbb0cb93d0b00185" providerId="LiveId" clId="{910581A7-0BF2-4669-92D4-2A7DF8699347}" dt="2019-09-02T11:11:20.459" v="136" actId="1076"/>
          <ac:picMkLst>
            <pc:docMk/>
            <pc:sldMk cId="1797703567" sldId="289"/>
            <ac:picMk id="15362" creationId="{5993DA99-1D10-402B-B638-E30745646DD6}"/>
          </ac:picMkLst>
        </pc:picChg>
      </pc:sldChg>
      <pc:sldChg chg="modSp add">
        <pc:chgData name="Сергей Березин" userId="dbb0cb93d0b00185" providerId="LiveId" clId="{910581A7-0BF2-4669-92D4-2A7DF8699347}" dt="2019-09-02T11:20:57.837" v="195" actId="1076"/>
        <pc:sldMkLst>
          <pc:docMk/>
          <pc:sldMk cId="0" sldId="324"/>
        </pc:sldMkLst>
        <pc:spChg chg="mod">
          <ac:chgData name="Сергей Березин" userId="dbb0cb93d0b00185" providerId="LiveId" clId="{910581A7-0BF2-4669-92D4-2A7DF8699347}" dt="2019-09-02T11:20:57.837" v="195" actId="1076"/>
          <ac:spMkLst>
            <pc:docMk/>
            <pc:sldMk cId="0" sldId="324"/>
            <ac:spMk id="31747" creationId="{00000000-0000-0000-0000-000000000000}"/>
          </ac:spMkLst>
        </pc:spChg>
      </pc:sldChg>
      <pc:sldChg chg="add">
        <pc:chgData name="Сергей Березин" userId="dbb0cb93d0b00185" providerId="LiveId" clId="{910581A7-0BF2-4669-92D4-2A7DF8699347}" dt="2019-09-02T11:20:48.319" v="193"/>
        <pc:sldMkLst>
          <pc:docMk/>
          <pc:sldMk cId="0" sldId="325"/>
        </pc:sldMkLst>
      </pc:sldChg>
      <pc:sldChg chg="add">
        <pc:chgData name="Сергей Березин" userId="dbb0cb93d0b00185" providerId="LiveId" clId="{910581A7-0BF2-4669-92D4-2A7DF8699347}" dt="2019-09-02T11:20:48.319" v="193"/>
        <pc:sldMkLst>
          <pc:docMk/>
          <pc:sldMk cId="0" sldId="326"/>
        </pc:sldMkLst>
      </pc:sldChg>
      <pc:sldChg chg="add">
        <pc:chgData name="Сергей Березин" userId="dbb0cb93d0b00185" providerId="LiveId" clId="{910581A7-0BF2-4669-92D4-2A7DF8699347}" dt="2019-09-02T11:20:48.319" v="193"/>
        <pc:sldMkLst>
          <pc:docMk/>
          <pc:sldMk cId="0" sldId="327"/>
        </pc:sldMkLst>
      </pc:sldChg>
      <pc:sldChg chg="add">
        <pc:chgData name="Сергей Березин" userId="dbb0cb93d0b00185" providerId="LiveId" clId="{910581A7-0BF2-4669-92D4-2A7DF8699347}" dt="2019-09-02T11:20:48.319" v="193"/>
        <pc:sldMkLst>
          <pc:docMk/>
          <pc:sldMk cId="0" sldId="328"/>
        </pc:sldMkLst>
      </pc:sldChg>
      <pc:sldChg chg="add">
        <pc:chgData name="Сергей Березин" userId="dbb0cb93d0b00185" providerId="LiveId" clId="{910581A7-0BF2-4669-92D4-2A7DF8699347}" dt="2019-09-02T11:20:48.319" v="193"/>
        <pc:sldMkLst>
          <pc:docMk/>
          <pc:sldMk cId="0" sldId="329"/>
        </pc:sldMkLst>
      </pc:sldChg>
      <pc:sldChg chg="add">
        <pc:chgData name="Сергей Березин" userId="dbb0cb93d0b00185" providerId="LiveId" clId="{910581A7-0BF2-4669-92D4-2A7DF8699347}" dt="2019-09-02T11:20:48.319" v="193"/>
        <pc:sldMkLst>
          <pc:docMk/>
          <pc:sldMk cId="0" sldId="330"/>
        </pc:sldMkLst>
      </pc:sldChg>
      <pc:sldChg chg="add">
        <pc:chgData name="Сергей Березин" userId="dbb0cb93d0b00185" providerId="LiveId" clId="{910581A7-0BF2-4669-92D4-2A7DF8699347}" dt="2019-09-02T11:20:48.319" v="193"/>
        <pc:sldMkLst>
          <pc:docMk/>
          <pc:sldMk cId="0" sldId="332"/>
        </pc:sldMkLst>
      </pc:sldChg>
      <pc:sldChg chg="add">
        <pc:chgData name="Сергей Березин" userId="dbb0cb93d0b00185" providerId="LiveId" clId="{910581A7-0BF2-4669-92D4-2A7DF8699347}" dt="2019-09-02T11:20:48.319" v="193"/>
        <pc:sldMkLst>
          <pc:docMk/>
          <pc:sldMk cId="0" sldId="334"/>
        </pc:sldMkLst>
      </pc:sldChg>
      <pc:sldChg chg="add">
        <pc:chgData name="Сергей Березин" userId="dbb0cb93d0b00185" providerId="LiveId" clId="{910581A7-0BF2-4669-92D4-2A7DF8699347}" dt="2019-09-02T11:20:48.319" v="193"/>
        <pc:sldMkLst>
          <pc:docMk/>
          <pc:sldMk cId="0" sldId="335"/>
        </pc:sldMkLst>
      </pc:sldChg>
      <pc:sldChg chg="add">
        <pc:chgData name="Сергей Березин" userId="dbb0cb93d0b00185" providerId="LiveId" clId="{910581A7-0BF2-4669-92D4-2A7DF8699347}" dt="2019-09-02T11:20:48.319" v="193"/>
        <pc:sldMkLst>
          <pc:docMk/>
          <pc:sldMk cId="0" sldId="336"/>
        </pc:sldMkLst>
      </pc:sldChg>
      <pc:sldChg chg="add">
        <pc:chgData name="Сергей Березин" userId="dbb0cb93d0b00185" providerId="LiveId" clId="{910581A7-0BF2-4669-92D4-2A7DF8699347}" dt="2019-09-02T11:20:48.319" v="193"/>
        <pc:sldMkLst>
          <pc:docMk/>
          <pc:sldMk cId="0" sldId="337"/>
        </pc:sldMkLst>
      </pc:sldChg>
      <pc:sldChg chg="modSp add">
        <pc:chgData name="Сергей Березин" userId="dbb0cb93d0b00185" providerId="LiveId" clId="{910581A7-0BF2-4669-92D4-2A7DF8699347}" dt="2019-09-02T11:20:48.410" v="194" actId="27636"/>
        <pc:sldMkLst>
          <pc:docMk/>
          <pc:sldMk cId="0" sldId="338"/>
        </pc:sldMkLst>
        <pc:spChg chg="mod">
          <ac:chgData name="Сергей Березин" userId="dbb0cb93d0b00185" providerId="LiveId" clId="{910581A7-0BF2-4669-92D4-2A7DF8699347}" dt="2019-09-02T11:20:48.410" v="194" actId="27636"/>
          <ac:spMkLst>
            <pc:docMk/>
            <pc:sldMk cId="0" sldId="338"/>
            <ac:spMk id="47107" creationId="{00000000-0000-0000-0000-000000000000}"/>
          </ac:spMkLst>
        </pc:spChg>
      </pc:sldChg>
      <pc:sldChg chg="add">
        <pc:chgData name="Сергей Березин" userId="dbb0cb93d0b00185" providerId="LiveId" clId="{910581A7-0BF2-4669-92D4-2A7DF8699347}" dt="2019-09-02T11:20:48.319" v="193"/>
        <pc:sldMkLst>
          <pc:docMk/>
          <pc:sldMk cId="0" sldId="343"/>
        </pc:sldMkLst>
      </pc:sldChg>
    </pc:docChg>
  </pc:docChgLst>
  <pc:docChgLst>
    <pc:chgData name="Сергей Березин" userId="dbb0cb93d0b00185" providerId="LiveId" clId="{B76B884F-9DDA-406C-A2AC-C3B70692D65A}"/>
    <pc:docChg chg="custSel modSld">
      <pc:chgData name="Сергей Березин" userId="dbb0cb93d0b00185" providerId="LiveId" clId="{B76B884F-9DDA-406C-A2AC-C3B70692D65A}" dt="2019-09-01T12:57:43.494" v="0" actId="478"/>
      <pc:docMkLst>
        <pc:docMk/>
      </pc:docMkLst>
      <pc:sldChg chg="delSp">
        <pc:chgData name="Сергей Березин" userId="dbb0cb93d0b00185" providerId="LiveId" clId="{B76B884F-9DDA-406C-A2AC-C3B70692D65A}" dt="2019-09-01T12:57:43.494" v="0" actId="478"/>
        <pc:sldMkLst>
          <pc:docMk/>
          <pc:sldMk cId="1540963486" sldId="284"/>
        </pc:sldMkLst>
        <pc:inkChg chg="del">
          <ac:chgData name="Сергей Березин" userId="dbb0cb93d0b00185" providerId="LiveId" clId="{B76B884F-9DDA-406C-A2AC-C3B70692D65A}" dt="2019-09-01T12:57:43.494" v="0" actId="478"/>
          <ac:inkMkLst>
            <pc:docMk/>
            <pc:sldMk cId="1540963486" sldId="284"/>
            <ac:inkMk id="2" creationId="{00000000-0000-0000-0000-000000000000}"/>
          </ac:inkMkLst>
        </pc:ink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4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540.05981" units="1/in"/>
          <inkml:channelProperty channel="Y" name="resolution" value="2540.04126" units="1/in"/>
          <inkml:channelProperty channel="F" name="resolution" value="0" units="1/dev"/>
        </inkml:channelProperties>
      </inkml:inkSource>
      <inkml:timestamp xml:id="ts0" timeString="2011-02-24T11:55:12.08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 2 22,'0'0'18,"10"9"-2,-10-9-3,0 0-2,0 0-3,0 0-1,0 0-3,0 0-1,0 0-1,0 0-1,0 0 0,0 0-1,0 0 1,0 0-1,0 0 0,0 0-2,0 0-2,-7-11-4,7 11-5,0 0-6,0 0-4,0 0 0</inkml:trace>
  <inkml:trace contextRef="#ctx0" brushRef="#br0" timeOffset="421">4 149 5,'0'0'11,"0"0"-1,0 0-1,0 0-1,0 0 0,0 0-1,0 0 0,0 0-1,0 0-2,0 0-1,-7 9-1,7-9-1,0 0 1,3 11-2,-3-11-2,4 10-8,-4-10-10,0 0-1,0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00.91284" units="1/cm"/>
          <inkml:channelProperty channel="Y" name="resolution" value="1000.60571" units="1/cm"/>
          <inkml:channelProperty channel="F" name="resolution" value="1.58169E-7" units="1/dev"/>
          <inkml:channelProperty channel="T" name="resolution" value="1" units="1/dev"/>
        </inkml:channelProperties>
      </inkml:inkSource>
      <inkml:timestamp xml:id="ts0" timeString="2016-09-08T12:17:23.9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16 111 7 0,'0'0'12'0,"0"0"-3"15,0 0-1 1,0 0-2-16,0 0 0 0,0 0 1 15,18-7 0-15,-18 7 1 16,0 0 1-16,0 0 0 16,0 0 0-16,0 0-1 15,0 0-1-15,0 0-2 16,0 0 0-16,-18 1-2 15,18-1 0-15,0 0-1 0,0 0-1 16,-16 11 0 0,16-11 0-16,0 0 0 15,0 0-1-15,-6 18 1 16,6-18-1-16,0 0 0 0,0 0 1 15,0 0-1 1,24 12 1-16,-24-12-1 0,21-5 1 16,-21 5 0-16,29-13 0 15,-14 4 0-15,3-1 0 16,-18 10 0-16,26-21 0 15,-26 21 0-15,15-23-1 16,-15 23 1-16,3-20 0 16,-3 20 0-16,0 0-1 15,-18-17 0-15,18 17 0 16,-24 0 0-16,24 0 0 15,-23 9 0-15,23-9 0 0,-21 16 0 16,21-16-1 0,-12 22 1-16,12-22 0 15,0 27 0-15,0-27 0 0,15 25 0 16,-15-25 0-16,33 14 0 15,-14-9 0 1,3-3 1-16,-4-2 0 0,2-4-1 16,-2-1 1-16,-18 5 0 15,24-18 0-15,-24 18 0 16,3-19 0-16,-3 19-1 15,-17-23 0-15,17 23 0 16,-31-19-1-16,14 12 0 16,-1 1 0-16,18 6 0 0,-27-9-2 15,27 9-1 1,0 0-5-16,-8-17-21 15,8 17-4-15,23-14 3 0,7 7-1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00.91284" units="1/cm"/>
          <inkml:channelProperty channel="Y" name="resolution" value="1000.60571" units="1/cm"/>
          <inkml:channelProperty channel="F" name="resolution" value="1.58169E-7" units="1/dev"/>
          <inkml:channelProperty channel="T" name="resolution" value="1" units="1/dev"/>
        </inkml:channelProperties>
      </inkml:inkSource>
      <inkml:timestamp xml:id="ts0" timeString="2016-09-08T12:17:25.0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57 106 27 0,'0'0'18'16,"0"0"-2"-16,0 0-3 16,0 0-2-16,-17-6-5 15,17 6-2-15,0 0-1 16,0 0-2-16,0 0 0 15,0 0 0-15,0 0-1 16,0 0 0-16,0 0 1 16,0 0 0-16,0 0 0 0,17 2 0 15,-17-2 0-15,18-9-1 16,-18 9 1-1,22-12 0-15,-22 12-1 0,18-12 1 16,-18 12-1-16,0 0 1 16,18-18 0-16,-18 18 0 15,0 0 1-15,-2-19-1 16,2 19 1-16,0 0 0 15,-9-16 0-15,9 16 0 16,0 0 0-16,-18-13 0 0,18 13 0 16,-16-3 0-1,16 3 0-15,-19 3 0 16,19-3-1-16,-22 11 0 0,22-11 0 15,-21 14 0-15,21-14-1 16,-17 18 0 0,17-18 0-16,-9 19 0 0,9-19 0 15,4 20 0-15,-4-20 1 16,0 0-1-16,22 19 1 15,-22-19-1-15,27 0 1 16,-27 0 0-16,29-7 0 16,-29 7 1-16,27-16-1 15,-27 16 1-15,18-21-1 16,-18 21 2-16,0-20-1 15,0 20 0-15,-17-10 0 16,3 5 0-16,14 5-1 0,-31 1 0 16,31-1-2-1,-27 13 0-15,27-13-1 16,-7 19-3-16,7-19-12 0,0 0-16 15,31 11-2-15,-11-18 2 16,20 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00.91284" units="1/cm"/>
          <inkml:channelProperty channel="Y" name="resolution" value="1000.60571" units="1/cm"/>
          <inkml:channelProperty channel="F" name="resolution" value="1.58169E-7" units="1/dev"/>
          <inkml:channelProperty channel="T" name="resolution" value="1" units="1/dev"/>
        </inkml:channelProperties>
      </inkml:inkSource>
      <inkml:timestamp xml:id="ts0" timeString="2016-09-08T12:17:26.0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46 37 4 0,'0'0'15'0,"0"0"-2"15,0 0 0-15,0 0-1 0,0 0-1 16,0-20-1-16,0 20 0 15,0 0-2 1,0 0-1-16,0 0-2 0,0 0 0 16,0 0-2-16,0 0 1 15,0 0-1-15,0 0 0 16,-7-17-1-16,7 17 1 15,0 0 0-15,0 0-1 16,0 0 0-16,-18 5-1 16,18-5 1-16,0 0-1 15,-16 17 0-15,16-17 0 16,-4 20-1-16,4-20 0 15,-2 24 0-15,2-24 1 0,9 25-2 16,-9-25 1 0,13 21 0-16,-13-21 1 15,24 9-1-15,-8-5 1 0,-16-4 0 16,30-7 0-16,-30 7 0 15,31-18 1 1,-31 18-1-16,22-23 0 0,-22 23 1 16,13-26 0-16,-13 26-1 15,0-23 0-15,0 23 0 0,-18-18 0 16,18 18 0-1,-26-7 0-15,8 5-1 16,18 2 0-16,-29 4 0 16,29-4 0-16,-21 9-1 0,21-9 1 15,0 0-1 1,0 0 0-16,1 24-3 15,-1-24-4-15,28 11-23 0,-7 5-3 16,-3-9 3-16,8 9-3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00.91284" units="1/cm"/>
          <inkml:channelProperty channel="Y" name="resolution" value="1000.60571" units="1/cm"/>
          <inkml:channelProperty channel="F" name="resolution" value="1.58169E-7" units="1/dev"/>
          <inkml:channelProperty channel="T" name="resolution" value="1" units="1/dev"/>
        </inkml:channelProperties>
      </inkml:inkSource>
      <inkml:timestamp xml:id="ts0" timeString="2016-09-08T12:17:27.2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124 64 7 0,'0'0'21'16,"0"0"-8"-16,0 0-5 15,0 0-2-15,0 0 0 16,0 0-1-16,0 0-2 15,0 0 1-15,0 0-1 16,0 0 1-16,0 0 1 0,0 0-1 16,0 0-1-1,-13 24-1-15,13-24 0 16,7 20 0-16,-7-20-1 0,15 23 1 15,-15-23 0-15,21 17 1 16,-21-17 0 0,23 9 1-16,-23-9 0 0,21-3 1 15,-21 3 0-15,15-18-1 16,-15 18 0-16,3-28 0 15,-9 10-2-15,0 2 0 16,-9-1-1-16,2-1 0 16,-6 4 0-16,-2 2-1 15,0 3 0-15,-4 5 0 16,5 4 0-16,-2 4-1 15,5 3 1-15,0 3 0 16,17-10-1-16,-15 29 1 0,15-14-1 16,9 1 1-1,-9-16 0-15,23 27 1 16,-6-18 0-16,6-2 0 0,-7-6 0 15,5-1 1-15,-21 0 0 16,27-8 0-16,-27 8 0 16,13-16-1-16,-13 16 0 15,-5-16-2-15,5 16-2 16,-16-12-5-16,16 12-21 15,-18 0-4-15,-2 0 2 16,4 17-1-16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00.91284" units="1/cm"/>
          <inkml:channelProperty channel="Y" name="resolution" value="1000.60571" units="1/cm"/>
          <inkml:channelProperty channel="F" name="resolution" value="1.58169E-7" units="1/dev"/>
          <inkml:channelProperty channel="T" name="resolution" value="1" units="1/dev"/>
        </inkml:channelProperties>
      </inkml:inkSource>
      <inkml:timestamp xml:id="ts0" timeString="2016-09-08T12:17:28.1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67-4 10 0,'0'0'22'0,"0"0"-3"16,-22 4-2-16,22-4-3 15,-20 9-3-15,20-9-3 16,-17 19-1-16,11-3-3 16,6-16-1-16,-3 26-2 15,3-26 0-15,9 27 0 16,-9-27 0-16,19 23 1 15,-19-23-1-15,30 10 2 0,-30-10-1 16,29-3 1 0,-29 3 0-16,30-14 0 15,-30 14 0-15,22-29 0 0,-19 14-1 16,-3 15 2-16,2-29-2 15,-2 29 1 1,-12-19-2-16,12 19 0 0,-27-11 0 16,11 17 0-16,0-1-1 15,16-5-1-15,-27 18 1 0,27-18-1 16,-19 23 1-1,13-8 0-15,6-15-1 16,3 27 1-16,1-11-1 16,-4-16-1-16,26 31-4 0,-26-31-18 15,23 25-9 1,5-7 1-16,-7-11-1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00.91284" units="1/cm"/>
          <inkml:channelProperty channel="Y" name="resolution" value="1000.60571" units="1/cm"/>
          <inkml:channelProperty channel="F" name="resolution" value="1.58169E-7" units="1/dev"/>
          <inkml:channelProperty channel="T" name="resolution" value="1" units="1/dev"/>
        </inkml:channelProperties>
      </inkml:inkSource>
      <inkml:timestamp xml:id="ts0" timeString="2016-09-08T12:17:29.0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15 150 11 0,'0'0'12'0,"8"-18"1"15,-8 18 0-15,0 0 0 16,0-19 0-16,0 19 0 16,0 0-3-16,0-20-3 15,0 20 0-15,0 0-2 16,-12-17-2-16,12 17 1 15,0 0-2-15,0 0 1 16,0 0-1-16,0 0 0 16,0 0-1-16,0 0 0 15,-13-16 0-15,13 16-1 16,0 0 0-16,0 0-1 0,17-13 1 15,-17 13 0 1,21-14 0-16,-21 14 0 0,22-17 0 16,-22 17 0-16,18-16 0 15,-18 16 1-15,0 0-1 16,0 0 0-16,0 0 1 15,0 0-1-15,0 0 0 16,0 0 1-16,-22 9-1 16,22-9 0-16,-25 23 0 0,25-23 1 15,-19 26-1 1,19-26 0-16,-9 21 1 15,9-21 0-15,0 0 0 16,14 16 0-16,-14-16 2 0,27 0 0 16,-27 0 0-1,27-11 0-15,-27 11 0 16,22-12 0-16,-22 12-1 0,0 0-1 15,0 0 0-15,0 0-2 16,0 0-1 0,0 0-1-16,0 0-4 0,-20 2-12 15,20-2-15-15,-2-18 0 16,6-5 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00.91284" units="1/cm"/>
          <inkml:channelProperty channel="Y" name="resolution" value="1000.60571" units="1/cm"/>
          <inkml:channelProperty channel="F" name="resolution" value="1.58169E-7" units="1/dev"/>
          <inkml:channelProperty channel="T" name="resolution" value="1" units="1/dev"/>
        </inkml:channelProperties>
      </inkml:inkSource>
      <inkml:timestamp xml:id="ts0" timeString="2016-09-08T12:17:29.9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62 27 0,'0'0'19'16,"0"0"-3"-16,5-19-2 0,-5 19-2 15,0 0-3-15,0 0-3 16,0 0-1-1,0 0-2-15,0 0 0 0,0 0-2 16,0 0 0-16,0 0 0 16,0 0-1-16,0 0 1 15,0 0-1-15,10 23 1 16,-10-23 0-16,0 0 1 15,25 21-1-15,-25-21 1 16,19 4 0-16,-19-4 1 0,17-8-1 16,-17 8 0-1,0 0 1-15,13-26 0 16,-13 26 0-16,0-21 0 15,0 21-1-15,-4-20 1 0,4 20-1 16,0 0-1 0,-17-17 0-16,17 17 0 15,0 0-1-15,-23 0 0 0,23 0 0 16,0 0-1-16,-18 14 1 15,18-14 0-15,0 0 0 16,-9 21-1-16,9-21-1 16,9 18-1-16,-9-18-8 15,0 0-20-15,18 10-2 16,-18-10 2-16,17-5-2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00.91284" units="1/cm"/>
          <inkml:channelProperty channel="Y" name="resolution" value="1000.60571" units="1/cm"/>
          <inkml:channelProperty channel="F" name="resolution" value="1.58169E-7" units="1/dev"/>
          <inkml:channelProperty channel="T" name="resolution" value="1" units="1/dev"/>
        </inkml:channelProperties>
      </inkml:inkSource>
      <inkml:timestamp xml:id="ts0" timeString="2016-09-08T12:17:30.8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67 0 9 0,'0'0'8'15,"0"0"1"-15,0 0-2 16,0 0 1-16,-9 17-2 15,9-17 2-15,-9 16-1 0,9-16 2 16,-10 19-2 0,10-19 1-16,-9 22-2 15,9-22-1-15,-6 21-1 16,6-21 0-16,2 17-2 0,-2-17 1 15,0 0-1 1,16 16 1-16,-16-16-1 0,0 0 1 16,16-9-1-16,-16 9 1 15,0 0-1-15,13-24 0 16,-13 24 0-16,5-25-1 15,-5 25 0-15,-5-25 0 16,5 25-1-16,-13-19 1 16,13 19 0-16,-18-7-1 15,18 7 0-15,-22 3 1 16,22-3 0-16,-13 16 0 15,13-16 0-15,-4 27-1 16,5-11 1-16,5 1-1 16,4 1 0-16,-10-18-3 15,34 23-19-15,-6-7-8 0,-7-18-1 16,19 5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540.05981" units="1/in"/>
          <inkml:channelProperty channel="Y" name="resolution" value="2540.04126" units="1/in"/>
          <inkml:channelProperty channel="F" name="resolution" value="0" units="1/dev"/>
        </inkml:channelProperties>
      </inkml:inkSource>
      <inkml:timestamp xml:id="ts0" timeString="2011-02-24T11:55:12.08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 2 22,'0'0'18,"10"9"-2,-10-9-3,0 0-2,0 0-3,0 0-1,0 0-3,0 0-1,0 0-1,0 0-1,0 0 0,0 0-1,0 0 1,0 0-1,0 0 0,0 0-2,0 0-2,-7-11-4,7 11-5,0 0-6,0 0-4,0 0 0</inkml:trace>
  <inkml:trace contextRef="#ctx0" brushRef="#br0" timeOffset="421">4 149 5,'0'0'11,"0"0"-1,0 0-1,0 0-1,0 0 0,0 0-1,0 0 0,0 0-1,0 0-2,0 0-1,-7 9-1,7-9-1,0 0 1,3 11-2,-3-11-2,4 10-8,-4-10-10,0 0-1,0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540.05981" units="1/in"/>
          <inkml:channelProperty channel="Y" name="resolution" value="2540.04126" units="1/in"/>
          <inkml:channelProperty channel="F" name="resolution" value="0" units="1/dev"/>
        </inkml:channelProperties>
      </inkml:inkSource>
      <inkml:timestamp xml:id="ts0" timeString="2018-09-03T12:28:19.68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 2 22,'0'0'18,"10"9"-2,-10-9-3,0 0-2,0 0-3,0 0-1,0 0-3,0 0-1,0 0-1,0 0-1,0 0 0,0 0-1,0 0 1,0 0-1,0 0 0,0 0-2,0 0-2,-7-11-4,7 11-5,0 0-6,0 0-4,0 0 0</inkml:trace>
  <inkml:trace contextRef="#ctx0" brushRef="#br0" timeOffset="1">4 149 5,'0'0'11,"0"0"-1,0 0-1,0 0-1,0 0 0,0 0-1,0 0 0,0 0-1,0 0-2,0 0-1,-7 9-1,7-9-1,0 0 1,3 11-2,-3-11-2,4 10-8,-4-10-10,0 0-1,0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7-03-15T11:58:15.3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-1 0 6,'12'3'3,"-12"-3"-10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540.05981" units="1/in"/>
          <inkml:channelProperty channel="Y" name="resolution" value="2540.04126" units="1/in"/>
          <inkml:channelProperty channel="F" name="resolution" value="0" units="1/dev"/>
        </inkml:channelProperties>
      </inkml:inkSource>
      <inkml:timestamp xml:id="ts0" timeString="2008-03-13T12:13:17.6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105 0 43,'0'0'30,"0"0"2,0 0-4,-42 46-15,42-46-1,0 0-7,-27 43-6,27-43-8,0 0-21,0 0 0,0 0-3,-36 47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540.05981" units="1/in"/>
          <inkml:channelProperty channel="Y" name="resolution" value="2540.04126" units="1/in"/>
          <inkml:channelProperty channel="F" name="resolution" value="0" units="1/dev"/>
        </inkml:channelProperties>
      </inkml:inkSource>
      <inkml:timestamp xml:id="ts0" timeString="2011-02-24T12:53:42.76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12 0 10,'0'0'19,"0"0"-3,0 0-4,0 0-1,0 0-4,0 0-2,0 0 1,0 0-2,0 0-2,0 0-2,0 0 1,0 0 1,0 0 1,-12 48 1,12-48-1,0 0 1,0 0 0,0 0 0,0 0 0,0 0-2,0 0-1,0 0-1,0 0 0,0 0-2,0 0 2,0 0-1,0 0 0,0 0-1,0 0 2,0 0-1,0 0 2,0 0 1,0 0-1,0 0 1,0 0-1,0 0 3,0 0-3,0 0 2,0 0-2,0 0 0,0 0 0,0 0 0,0 0 0,0 0-1,0 0-2,0 0-4,0 0-8,0 0-11,0 0-5,0 0 4,0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00.91284" units="1/cm"/>
          <inkml:channelProperty channel="Y" name="resolution" value="1000.60571" units="1/cm"/>
          <inkml:channelProperty channel="F" name="resolution" value="1.58169E-7" units="1/dev"/>
          <inkml:channelProperty channel="T" name="resolution" value="1" units="1/dev"/>
        </inkml:channelProperties>
      </inkml:inkSource>
      <inkml:timestamp xml:id="ts0" timeString="2016-09-08T12:17:20.7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71 0 16 0,'0'0'13'0,"0"0"1"16,0 0-1-16,0 0-2 15,0 0-4-15,0 0 0 16,0 0-2 0,0 0-1-16,0 0-1 0,-18 24 0 15,18-24 1-15,-10 18-1 16,10-18 0-16,-13 19-1 15,13-19 1-15,-12 18-1 16,12-18 0-16,-10 16 0 16,10-16-1-16,-6 16 0 15,6-16 0-15,-2 16 0 16,2-16-1-16,5 17 1 15,-5-17-1-15,0 0 1 16,15 20 0-16,-15-20-1 0,16 7 1 16,-16-7 0-1,20 2 0-15,-20-2 0 0,26-9 0 16,-26 9 1-16,20-14-1 15,-20 14 1-15,21-22 0 16,-21 22-1-16,9-24 1 16,-9 24-1-16,1-23 1 15,-1 23-1-15,-7-20 0 16,7 20-1-16,0 0 1 0,-18-17 0 15,18 17-1 1,0 0 0-16,-24 3 0 16,24-3 0-16,0 0 0 15,-19 23 0-15,19-23 0 0,-10 21 0 16,10-21 0-1,-3 23 0-15,3-23-1 16,1 20 2-16,-1-20-1 0,0 0 0 16,20 14 0-16,-20-14 1 15,20-9-1-15,-20 9 1 16,27-19 0-16,-27 19 1 15,26-30-1-15,-26 30 1 16,15-30 1-16,-15 30-1 16,0-21 0-16,0 21-1 15,-20-4 0-15,3 8-1 16,1 8-4-16,-9-5-9 15,4 5-20-15,7 15-1 16,-6-10 2-16,13 13-1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00.91284" units="1/cm"/>
          <inkml:channelProperty channel="Y" name="resolution" value="1000.60571" units="1/cm"/>
          <inkml:channelProperty channel="F" name="resolution" value="1.58169E-7" units="1/dev"/>
          <inkml:channelProperty channel="T" name="resolution" value="1" units="1/dev"/>
        </inkml:channelProperties>
      </inkml:inkSource>
      <inkml:timestamp xml:id="ts0" timeString="2016-09-08T12:17:21.9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132 0 10 0,'-9'16'17'0,"9"-16"-6"15,-26 9 0-15,26-9-1 16,-28 12-1-16,28-12 0 16,-31 16 0-16,31-16-1 15,-22 20-2-15,22-20-1 16,-14 19-1-16,14-19-1 15,-2 28-2-15,4-12 1 16,-2-16-1-16,9 30 0 16,-9-30-1-16,21 30 2 15,-21-30-2-15,27 21 2 16,-13-16-1-16,4-1 1 15,0-6 1-15,2 0 1 16,-5-10-1-16,3 3 1 16,-6-7 0-16,5 4 1 0,-12-6-2 15,-5 18 1 1,7-29-1-16,-7 29-1 0,-9-20 0 15,9 20-1-15,-26-7 0 16,8 9 0-16,0 1-1 16,1 4 0-16,-1 2-1 15,18-9 1-15,-27 20-1 16,27-20 0-16,-9 19 1 15,9-19-1-15,6 18 1 0,-6-18 0 16,24 10 0 0,-24-10 0-16,34 4 0 15,-15-4 0-15,-1-4 1 16,0 2 0-16,-18 2 0 0,22-7-1 15,-22 7 1 1,0 0-1-16,0 0-2 0,-25-8-3 16,25 8-12-16,-26 21-16 15,1-20-2-15,25-1 2 16,-36 16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200.91284" units="1/cm"/>
          <inkml:channelProperty channel="Y" name="resolution" value="1000.60571" units="1/cm"/>
          <inkml:channelProperty channel="F" name="resolution" value="1.58169E-7" units="1/dev"/>
          <inkml:channelProperty channel="T" name="resolution" value="1" units="1/dev"/>
        </inkml:channelProperties>
      </inkml:inkSource>
      <inkml:timestamp xml:id="ts0" timeString="2016-09-08T12:17:22.9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62 55 16 0,'0'0'18'0,"9"-18"-1"15,-9 18-1-15,0 0-2 16,0 0-2-16,-18-17-3 16,18 17-2-16,0 0-2 15,0 0-1-15,-19-2 0 16,19 2-1-16,0 0 0 0,-13 19-1 15,13-19 0 1,-10 23-1-16,10-23 1 16,-8 26-1-16,7-8 0 15,1-18 0-15,1 30-1 0,-1-30 1 16,9 25-1-1,-9-25 0-15,18 14 1 0,-18-14-1 16,25 2 1-16,-9-4 0 16,-16 2 0-16,33-21 1 15,-16 1-1-15,0 4 1 16,-4-5-1-16,0 5 1 15,-10-6 0-15,3 4 0 16,-6 18-1-16,-9-27 1 16,9 27-1-16,-23-10 0 15,5 8 0-15,18 2-1 16,-30 12 0-16,30-12 0 15,-28 18 0-15,28-18 0 16,-14 23-1-16,14-23 1 16,-6 21-1-16,6-21 0 15,8 16-2-15,-8-16-1 0,33 16-9 16,-8-13-20-1,-7-13-1-15,19 5 1 0,0-17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F9C9F-13F4-4A5A-B581-B391A99660AD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D3208-6B82-4237-9022-BC63AA7C3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8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144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4480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0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811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56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745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254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517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341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5825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888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9679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6718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604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060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083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6542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897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4056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751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031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20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6930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6887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43063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10267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63385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64606C-1196-47A6-A602-FA17D26EA0BB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095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02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2896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6759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70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1787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5BBAAC-EB17-4017-BC59-CE82F47A291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2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B630-2B3C-4637-81DB-E7A13201F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79143-B615-49D2-BD74-C23BD061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C02AB-E786-4600-9B69-59DB63BF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84EE-D722-4B1E-ADA7-3E68A55845B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0BA07-4DE1-48FE-825F-A31B51D0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829A2-EF1F-4067-AE83-05F499C02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1834-BE47-44E2-B01E-B68BD006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1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7A8F4-C832-4FE5-85EA-41F0EAC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07FF9-C504-4EA0-8D6C-25EF76966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87AC9-7639-4FFA-8B89-F7F7639F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84EE-D722-4B1E-ADA7-3E68A55845B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04BFA-8131-4D30-BCC2-AC1E3352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4D4D8-144D-45B6-A1E1-10181070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1834-BE47-44E2-B01E-B68BD006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8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2D8F8-5CBA-428E-9BC7-F2905C083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A9322-94B2-4398-9C77-B48A2730F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5EE7E-DEF9-4394-95F9-63AC8238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84EE-D722-4B1E-ADA7-3E68A55845B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DABC8-9100-411D-8075-D7313E0C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14D84-2936-49C7-BCF2-CB14556D9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1834-BE47-44E2-B01E-B68BD006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2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4D4D-09F8-4250-B82E-BCE8334C5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17AE5-63BB-4A1E-BEC8-4A0170636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08E32-6F52-4050-ACE0-3028CA21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84EE-D722-4B1E-ADA7-3E68A55845B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56E56-D42A-4244-AE55-7DB11131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8A5F1-5B61-409E-A40C-6ED62626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1834-BE47-44E2-B01E-B68BD006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6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D91EC-1E75-45F3-A92B-4FCC1474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865CE-C2EC-47F3-99D2-A6692DF76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FF50D-E65E-431E-B121-58991D22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84EE-D722-4B1E-ADA7-3E68A55845B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EC5F9-3FB6-4AAA-BD71-AEF2BA6D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C2EED-AF11-4A90-A9BD-78836184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1834-BE47-44E2-B01E-B68BD006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40E9-400C-4A4F-BC99-C21721BB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97EC-7128-421E-AB2F-21A657E1F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68BB9-4C77-4FA1-9282-5549470EE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E0741-783E-424C-997F-0879F0B6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84EE-D722-4B1E-ADA7-3E68A55845B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7B671-7753-4223-9195-B1427B64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C7C19-79DE-47A2-AF8E-C4CF426A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1834-BE47-44E2-B01E-B68BD006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7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01559-CBFE-428D-BC9F-68A95AF37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4D96-FD3D-4FFC-B190-B836538CC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9490C-D7BA-4F31-BE77-80AE2C0DD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042B76-D748-4058-AF1E-E537F5FBF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73E79-5C94-45EE-AC36-CE209EEBE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ACC52C-1471-41B1-9C45-1D92683D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84EE-D722-4B1E-ADA7-3E68A55845B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7196D-2889-4B71-A443-07EB8D4D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B5E60-41BA-42A4-A0DA-95D2411D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1834-BE47-44E2-B01E-B68BD006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5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0AFF-FE75-431C-B3B5-37BDC4DF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02D51-5250-453F-A2C1-EB64FC18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84EE-D722-4B1E-ADA7-3E68A55845B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75CD7-C547-45D7-9EE0-9F1DD4C6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926B3-5CD1-41D4-85B2-E24E8A8D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1834-BE47-44E2-B01E-B68BD006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2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F86034-E1DA-4227-99D5-DE1158FD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84EE-D722-4B1E-ADA7-3E68A55845B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69ABCF-B80A-4214-A02C-F3C901ED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41194-E8D5-4F3B-85B8-BABAA88C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1834-BE47-44E2-B01E-B68BD006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5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CBFD-AB39-4A2D-94F9-D3BD938C9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B7D0-4B4F-4E8C-8B49-6A5DD0342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08DCA-3E57-4387-BC84-9A3D8A95F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17DA6-4D53-4863-91AE-74513A63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84EE-D722-4B1E-ADA7-3E68A55845B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AC64A-D26B-4780-89AE-C858D193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DACB9-B678-4D9A-95D1-F8D2843E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1834-BE47-44E2-B01E-B68BD006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A8800-8BC1-4E26-85AF-5F51A1AE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96FF3-3097-4A06-86B4-AD74EC09D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F67CE-B1D1-4EEE-851E-A639DC6A4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D94C1-77F7-4423-9186-A8EC3B10F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84EE-D722-4B1E-ADA7-3E68A55845B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D4B19-1C8D-49AC-9519-39A2737F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6E051-D6E1-4078-87ED-295ED305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41834-BE47-44E2-B01E-B68BD006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2FD30-2B7D-4EB8-956C-F9555D3B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28338-8433-496D-AAEF-85DB8850E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2A328-A984-44A8-93CC-4B4925243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A84EE-D722-4B1E-ADA7-3E68A55845BB}" type="datetimeFigureOut">
              <a:rPr lang="en-US" smtClean="0"/>
              <a:t>9/2/2019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9558B-59EC-4683-82BA-3F3D601CC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E5EBB-BF47-4BA1-B9F3-11C53310D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41834-BE47-44E2-B01E-B68BD0069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6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11" Type="http://schemas.openxmlformats.org/officeDocument/2006/relationships/image" Target="../media/image42.png"/><Relationship Id="rId5" Type="http://schemas.openxmlformats.org/officeDocument/2006/relationships/image" Target="../media/image21.png"/><Relationship Id="rId10" Type="http://schemas.openxmlformats.org/officeDocument/2006/relationships/customXml" Target="../ink/ink4.xml"/><Relationship Id="rId4" Type="http://schemas.openxmlformats.org/officeDocument/2006/relationships/image" Target="../media/image20.png"/><Relationship Id="rId9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0.wmf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32.png"/><Relationship Id="rId9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74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7.wmf"/><Relationship Id="rId17" Type="http://schemas.openxmlformats.org/officeDocument/2006/relationships/customXml" Target="../ink/ink5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6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5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60.emf"/><Relationship Id="rId5" Type="http://schemas.openxmlformats.org/officeDocument/2006/relationships/image" Target="../media/image57.e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asmanovdaniil.github.io/GimbalLock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hyperlink" Target="http://www.gamedev.net/reference/articles/article1095.asp" TargetMode="External"/><Relationship Id="rId7" Type="http://schemas.openxmlformats.org/officeDocument/2006/relationships/hyperlink" Target="http://www.itu.dk/people/erikdam/DOWNLOAD/98-5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5.jpeg"/><Relationship Id="rId4" Type="http://schemas.openxmlformats.org/officeDocument/2006/relationships/hyperlink" Target="http://www.gamedev.ru/articles/?id=30129" TargetMode="External"/><Relationship Id="rId9" Type="http://schemas.openxmlformats.org/officeDocument/2006/relationships/image" Target="../media/image1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customXml" Target="../ink/ink8.xml"/><Relationship Id="rId18" Type="http://schemas.openxmlformats.org/officeDocument/2006/relationships/image" Target="../media/image98.emf"/><Relationship Id="rId26" Type="http://schemas.openxmlformats.org/officeDocument/2006/relationships/image" Target="../media/image102.emf"/><Relationship Id="rId3" Type="http://schemas.openxmlformats.org/officeDocument/2006/relationships/oleObject" Target="../embeddings/oleObject32.bin"/><Relationship Id="rId21" Type="http://schemas.openxmlformats.org/officeDocument/2006/relationships/customXml" Target="../ink/ink12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95.emf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7.emf"/><Relationship Id="rId20" Type="http://schemas.openxmlformats.org/officeDocument/2006/relationships/image" Target="../media/image99.emf"/><Relationship Id="rId29" Type="http://schemas.openxmlformats.org/officeDocument/2006/relationships/customXml" Target="../ink/ink1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2.wmf"/><Relationship Id="rId11" Type="http://schemas.openxmlformats.org/officeDocument/2006/relationships/customXml" Target="../ink/ink7.xml"/><Relationship Id="rId24" Type="http://schemas.openxmlformats.org/officeDocument/2006/relationships/image" Target="../media/image101.emf"/><Relationship Id="rId32" Type="http://schemas.openxmlformats.org/officeDocument/2006/relationships/image" Target="../media/image105.emf"/><Relationship Id="rId5" Type="http://schemas.openxmlformats.org/officeDocument/2006/relationships/oleObject" Target="../embeddings/oleObject33.bin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103.emf"/><Relationship Id="rId10" Type="http://schemas.openxmlformats.org/officeDocument/2006/relationships/image" Target="../media/image94.wmf"/><Relationship Id="rId19" Type="http://schemas.openxmlformats.org/officeDocument/2006/relationships/customXml" Target="../ink/ink11.xml"/><Relationship Id="rId31" Type="http://schemas.openxmlformats.org/officeDocument/2006/relationships/customXml" Target="../ink/ink17.xml"/><Relationship Id="rId4" Type="http://schemas.openxmlformats.org/officeDocument/2006/relationships/image" Target="../media/image91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96.emf"/><Relationship Id="rId22" Type="http://schemas.openxmlformats.org/officeDocument/2006/relationships/image" Target="../media/image100.emf"/><Relationship Id="rId27" Type="http://schemas.openxmlformats.org/officeDocument/2006/relationships/customXml" Target="../ink/ink15.xml"/><Relationship Id="rId30" Type="http://schemas.openxmlformats.org/officeDocument/2006/relationships/image" Target="../media/image10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Boolean_difference.PNG" TargetMode="External"/><Relationship Id="rId3" Type="http://schemas.openxmlformats.org/officeDocument/2006/relationships/hyperlink" Target="http://en.wikipedia.org/wiki/Image:Boolean_union.PNG" TargetMode="External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jpeg"/><Relationship Id="rId11" Type="http://schemas.openxmlformats.org/officeDocument/2006/relationships/image" Target="../media/image114.png"/><Relationship Id="rId5" Type="http://schemas.openxmlformats.org/officeDocument/2006/relationships/hyperlink" Target="http://www.clear-technology.co.uk/images/blueSphere.jpg" TargetMode="External"/><Relationship Id="rId10" Type="http://schemas.openxmlformats.org/officeDocument/2006/relationships/hyperlink" Target="http://en.wikipedia.org/wiki/Image:Boolean_intersect.PNG" TargetMode="External"/><Relationship Id="rId4" Type="http://schemas.openxmlformats.org/officeDocument/2006/relationships/image" Target="../media/image110.png"/><Relationship Id="rId9" Type="http://schemas.openxmlformats.org/officeDocument/2006/relationships/image" Target="../media/image1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4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3085" name="Rectangle 11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086" name="Rectangle 12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087" name="Rectangle 13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088" name="Rectangle 14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089" name="Rectangle 15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2479675" y="31750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4000" dirty="0">
                <a:solidFill>
                  <a:schemeClr val="accent2"/>
                </a:solidFill>
              </a:rPr>
              <a:t>Задачи компьютерной графики</a:t>
            </a:r>
          </a:p>
        </p:txBody>
      </p:sp>
      <p:graphicFrame>
        <p:nvGraphicFramePr>
          <p:cNvPr id="3076" name="Object 17"/>
          <p:cNvGraphicFramePr>
            <a:graphicFrameLocks noChangeAspect="1"/>
          </p:cNvGraphicFramePr>
          <p:nvPr/>
        </p:nvGraphicFramePr>
        <p:xfrm>
          <a:off x="7486650" y="2770189"/>
          <a:ext cx="2336800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4" imgW="3085714" imgH="2844444" progId="Photoshop.Image.6">
                  <p:embed/>
                </p:oleObj>
              </mc:Choice>
              <mc:Fallback>
                <p:oleObj name="Image" r:id="rId4" imgW="3085714" imgH="2844444" progId="Photoshop.Image.6">
                  <p:embed/>
                  <p:pic>
                    <p:nvPicPr>
                      <p:cNvPr id="307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2770189"/>
                        <a:ext cx="2336800" cy="215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5648325" y="2044701"/>
            <a:ext cx="425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latin typeface="Arial Narrow" panose="020B0606020202030204" pitchFamily="34" charset="0"/>
              </a:rPr>
              <a:t>CG: Rendering (</a:t>
            </a:r>
            <a:r>
              <a:rPr lang="ru-RU" altLang="ru-RU" sz="2800">
                <a:latin typeface="Arial Narrow" panose="020B0606020202030204" pitchFamily="34" charset="0"/>
              </a:rPr>
              <a:t>экранизация)</a:t>
            </a:r>
            <a:endParaRPr lang="en-US" altLang="ru-RU" sz="2800">
              <a:latin typeface="Arial Narrow" panose="020B0606020202030204" pitchFamily="34" charset="0"/>
            </a:endParaRPr>
          </a:p>
        </p:txBody>
      </p:sp>
      <p:graphicFrame>
        <p:nvGraphicFramePr>
          <p:cNvPr id="3078" name="Object 19"/>
          <p:cNvGraphicFramePr>
            <a:graphicFrameLocks noChangeAspect="1"/>
          </p:cNvGraphicFramePr>
          <p:nvPr/>
        </p:nvGraphicFramePr>
        <p:xfrm>
          <a:off x="2713038" y="4429126"/>
          <a:ext cx="2457450" cy="226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6" imgW="3085714" imgH="2844444" progId="Photoshop.Image.6">
                  <p:embed/>
                </p:oleObj>
              </mc:Choice>
              <mc:Fallback>
                <p:oleObj name="Image" r:id="rId6" imgW="3085714" imgH="2844444" progId="Photoshop.Image.6">
                  <p:embed/>
                  <p:pic>
                    <p:nvPicPr>
                      <p:cNvPr id="307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4429126"/>
                        <a:ext cx="2457450" cy="226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6000750" y="5208588"/>
            <a:ext cx="35575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latin typeface="Arial Narrow" panose="020B0606020202030204" pitchFamily="34" charset="0"/>
              </a:rPr>
              <a:t>IP: </a:t>
            </a:r>
            <a:r>
              <a:rPr lang="ru-RU" altLang="ru-RU" sz="2800">
                <a:latin typeface="Arial Narrow" panose="020B0606020202030204" pitchFamily="34" charset="0"/>
              </a:rPr>
              <a:t>Обработка изображений</a:t>
            </a:r>
            <a:endParaRPr lang="en-US" altLang="ru-RU" sz="2800">
              <a:latin typeface="Arial Narrow" panose="020B0606020202030204" pitchFamily="34" charset="0"/>
            </a:endParaRPr>
          </a:p>
        </p:txBody>
      </p:sp>
      <p:sp>
        <p:nvSpPr>
          <p:cNvPr id="3080" name="Text Box 21"/>
          <p:cNvSpPr txBox="1">
            <a:spLocks noChangeArrowheads="1"/>
          </p:cNvSpPr>
          <p:nvPr/>
        </p:nvSpPr>
        <p:spPr bwMode="auto">
          <a:xfrm>
            <a:off x="2832100" y="3579813"/>
            <a:ext cx="35575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latin typeface="Arial Narrow" panose="020B0606020202030204" pitchFamily="34" charset="0"/>
              </a:rPr>
              <a:t>IR: </a:t>
            </a:r>
            <a:r>
              <a:rPr lang="ru-RU" altLang="ru-RU" sz="2800">
                <a:latin typeface="Arial Narrow" panose="020B0606020202030204" pitchFamily="34" charset="0"/>
              </a:rPr>
              <a:t>Распознавание </a:t>
            </a:r>
            <a:r>
              <a:rPr lang="en-US" altLang="ru-RU" sz="280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latin typeface="Arial Narrow" panose="020B0606020202030204" pitchFamily="34" charset="0"/>
              </a:rPr>
              <a:t>   </a:t>
            </a:r>
            <a:r>
              <a:rPr lang="ru-RU" altLang="ru-RU" sz="2800">
                <a:latin typeface="Arial Narrow" panose="020B0606020202030204" pitchFamily="34" charset="0"/>
              </a:rPr>
              <a:t>образов</a:t>
            </a:r>
            <a:endParaRPr lang="en-US" altLang="ru-RU" sz="2800">
              <a:latin typeface="Arial Narrow" panose="020B0606020202030204" pitchFamily="34" charset="0"/>
            </a:endParaRPr>
          </a:p>
        </p:txBody>
      </p:sp>
      <p:sp>
        <p:nvSpPr>
          <p:cNvPr id="3081" name="Text Box 22"/>
          <p:cNvSpPr txBox="1">
            <a:spLocks noChangeArrowheads="1"/>
          </p:cNvSpPr>
          <p:nvPr/>
        </p:nvSpPr>
        <p:spPr bwMode="auto">
          <a:xfrm>
            <a:off x="2097088" y="1416051"/>
            <a:ext cx="2876550" cy="1920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 Narrow" panose="020B0606020202030204" pitchFamily="34" charset="0"/>
              </a:rPr>
              <a:t>Чайник</a:t>
            </a:r>
            <a:endParaRPr lang="en-US" altLang="ru-RU" sz="20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 Narrow" panose="020B0606020202030204" pitchFamily="34" charset="0"/>
              </a:rPr>
              <a:t>    </a:t>
            </a:r>
            <a:r>
              <a:rPr lang="ru-RU" altLang="ru-RU" sz="2000">
                <a:latin typeface="Arial Narrow" panose="020B0606020202030204" pitchFamily="34" charset="0"/>
              </a:rPr>
              <a:t> (цвет зеленый</a:t>
            </a:r>
            <a:r>
              <a:rPr lang="en-US" altLang="ru-RU" sz="2000">
                <a:latin typeface="Arial Narrow" panose="020B0606020202030204" pitchFamily="34" charset="0"/>
              </a:rPr>
              <a:t>;</a:t>
            </a:r>
            <a:r>
              <a:rPr lang="ru-RU" altLang="ru-RU" sz="2000">
                <a:latin typeface="Arial Narrow" panose="020B0606020202030204" pitchFamily="34" charset="0"/>
              </a:rPr>
              <a:t> ...</a:t>
            </a:r>
            <a:r>
              <a:rPr lang="en-US" altLang="ru-RU" sz="2000">
                <a:latin typeface="Arial Narrow" panose="020B0606020202030204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 Narrow" panose="020B0606020202030204" pitchFamily="34" charset="0"/>
              </a:rPr>
              <a:t>Куб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 Narrow" panose="020B0606020202030204" pitchFamily="34" charset="0"/>
              </a:rPr>
              <a:t>     (цвет серый</a:t>
            </a:r>
            <a:r>
              <a:rPr lang="en-US" altLang="ru-RU" sz="2000">
                <a:latin typeface="Arial Narrow" panose="020B0606020202030204" pitchFamily="34" charset="0"/>
              </a:rPr>
              <a:t>;</a:t>
            </a:r>
            <a:r>
              <a:rPr lang="ru-RU" altLang="ru-RU" sz="2000">
                <a:latin typeface="Arial Narrow" panose="020B0606020202030204" pitchFamily="34" charset="0"/>
              </a:rPr>
              <a:t> ...)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 Narrow" panose="020B0606020202030204" pitchFamily="34" charset="0"/>
              </a:rPr>
              <a:t>C</a:t>
            </a:r>
            <a:r>
              <a:rPr lang="ru-RU" altLang="ru-RU" sz="2000">
                <a:latin typeface="Arial Narrow" panose="020B0606020202030204" pitchFamily="34" charset="0"/>
              </a:rPr>
              <a:t>фера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 Narrow" panose="020B0606020202030204" pitchFamily="34" charset="0"/>
              </a:rPr>
              <a:t>     (цвет красный</a:t>
            </a:r>
            <a:r>
              <a:rPr lang="en-US" altLang="ru-RU" sz="2000">
                <a:latin typeface="Arial Narrow" panose="020B0606020202030204" pitchFamily="34" charset="0"/>
              </a:rPr>
              <a:t>; …)</a:t>
            </a:r>
          </a:p>
        </p:txBody>
      </p:sp>
      <p:sp>
        <p:nvSpPr>
          <p:cNvPr id="3082" name="Line 23"/>
          <p:cNvSpPr>
            <a:spLocks noChangeShapeType="1"/>
          </p:cNvSpPr>
          <p:nvPr/>
        </p:nvSpPr>
        <p:spPr bwMode="auto">
          <a:xfrm>
            <a:off x="4949825" y="2101851"/>
            <a:ext cx="2484438" cy="124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Line 24"/>
          <p:cNvSpPr>
            <a:spLocks noChangeShapeType="1"/>
          </p:cNvSpPr>
          <p:nvPr/>
        </p:nvSpPr>
        <p:spPr bwMode="auto">
          <a:xfrm flipH="1">
            <a:off x="5222875" y="4518026"/>
            <a:ext cx="2224088" cy="1255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Line 25"/>
          <p:cNvSpPr>
            <a:spLocks noChangeShapeType="1"/>
          </p:cNvSpPr>
          <p:nvPr/>
        </p:nvSpPr>
        <p:spPr bwMode="auto">
          <a:xfrm flipH="1" flipV="1">
            <a:off x="2443164" y="3482976"/>
            <a:ext cx="846137" cy="140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34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6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7189" name="Rectangle 11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7190" name="Rectangle 12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7191" name="Rectangle 13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7192" name="Rectangle 14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7193" name="Rectangle 15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2327932" y="33655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Системы координат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1347788" y="3852863"/>
            <a:ext cx="2362200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524126" y="5038726"/>
            <a:ext cx="2409825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24126" y="3790951"/>
            <a:ext cx="1495425" cy="12668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5967413" y="3776663"/>
            <a:ext cx="2362200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143751" y="4962526"/>
            <a:ext cx="2409825" cy="95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5762626" y="4972051"/>
            <a:ext cx="1381125" cy="132397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29"/>
          <p:cNvSpPr txBox="1">
            <a:spLocks noChangeArrowheads="1"/>
          </p:cNvSpPr>
          <p:nvPr/>
        </p:nvSpPr>
        <p:spPr bwMode="auto">
          <a:xfrm>
            <a:off x="2333626" y="2343151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Y</a:t>
            </a:r>
            <a:endParaRPr lang="ru-RU" altLang="ru-RU" sz="1800"/>
          </a:p>
        </p:txBody>
      </p:sp>
      <p:sp>
        <p:nvSpPr>
          <p:cNvPr id="7179" name="TextBox 30"/>
          <p:cNvSpPr txBox="1">
            <a:spLocks noChangeArrowheads="1"/>
          </p:cNvSpPr>
          <p:nvPr/>
        </p:nvSpPr>
        <p:spPr bwMode="auto">
          <a:xfrm>
            <a:off x="4867276" y="4857751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X</a:t>
            </a:r>
            <a:endParaRPr lang="ru-RU" altLang="ru-RU" sz="1800"/>
          </a:p>
        </p:txBody>
      </p:sp>
      <p:sp>
        <p:nvSpPr>
          <p:cNvPr id="7180" name="TextBox 31"/>
          <p:cNvSpPr txBox="1">
            <a:spLocks noChangeArrowheads="1"/>
          </p:cNvSpPr>
          <p:nvPr/>
        </p:nvSpPr>
        <p:spPr bwMode="auto">
          <a:xfrm>
            <a:off x="3876676" y="3476626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Z</a:t>
            </a:r>
            <a:endParaRPr lang="ru-RU" altLang="ru-RU" sz="1800"/>
          </a:p>
        </p:txBody>
      </p:sp>
      <p:sp>
        <p:nvSpPr>
          <p:cNvPr id="7181" name="TextBox 32"/>
          <p:cNvSpPr txBox="1">
            <a:spLocks noChangeArrowheads="1"/>
          </p:cNvSpPr>
          <p:nvPr/>
        </p:nvSpPr>
        <p:spPr bwMode="auto">
          <a:xfrm>
            <a:off x="6962776" y="2305051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Y</a:t>
            </a:r>
            <a:endParaRPr lang="ru-RU" altLang="ru-RU" sz="1800"/>
          </a:p>
        </p:txBody>
      </p:sp>
      <p:sp>
        <p:nvSpPr>
          <p:cNvPr id="7182" name="TextBox 33"/>
          <p:cNvSpPr txBox="1">
            <a:spLocks noChangeArrowheads="1"/>
          </p:cNvSpPr>
          <p:nvPr/>
        </p:nvSpPr>
        <p:spPr bwMode="auto">
          <a:xfrm>
            <a:off x="9505951" y="4800601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X</a:t>
            </a:r>
            <a:endParaRPr lang="ru-RU" altLang="ru-RU" sz="1800"/>
          </a:p>
        </p:txBody>
      </p:sp>
      <p:sp>
        <p:nvSpPr>
          <p:cNvPr id="7183" name="TextBox 34"/>
          <p:cNvSpPr txBox="1">
            <a:spLocks noChangeArrowheads="1"/>
          </p:cNvSpPr>
          <p:nvPr/>
        </p:nvSpPr>
        <p:spPr bwMode="auto">
          <a:xfrm>
            <a:off x="5553076" y="6257926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Z</a:t>
            </a:r>
            <a:endParaRPr lang="ru-RU" altLang="ru-RU" sz="1800"/>
          </a:p>
        </p:txBody>
      </p:sp>
      <p:sp>
        <p:nvSpPr>
          <p:cNvPr id="7184" name="TextBox 35"/>
          <p:cNvSpPr txBox="1">
            <a:spLocks noChangeArrowheads="1"/>
          </p:cNvSpPr>
          <p:nvPr/>
        </p:nvSpPr>
        <p:spPr bwMode="auto">
          <a:xfrm>
            <a:off x="2266951" y="4924426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0</a:t>
            </a:r>
            <a:endParaRPr lang="ru-RU" altLang="ru-RU" sz="1800"/>
          </a:p>
        </p:txBody>
      </p:sp>
      <p:sp>
        <p:nvSpPr>
          <p:cNvPr id="7185" name="TextBox 36"/>
          <p:cNvSpPr txBox="1">
            <a:spLocks noChangeArrowheads="1"/>
          </p:cNvSpPr>
          <p:nvPr/>
        </p:nvSpPr>
        <p:spPr bwMode="auto">
          <a:xfrm>
            <a:off x="7124701" y="4638676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0</a:t>
            </a:r>
            <a:endParaRPr lang="ru-RU" altLang="ru-RU" sz="1800"/>
          </a:p>
        </p:txBody>
      </p:sp>
      <p:sp>
        <p:nvSpPr>
          <p:cNvPr id="7186" name="TextBox 37"/>
          <p:cNvSpPr txBox="1">
            <a:spLocks noChangeArrowheads="1"/>
          </p:cNvSpPr>
          <p:nvPr/>
        </p:nvSpPr>
        <p:spPr bwMode="auto">
          <a:xfrm>
            <a:off x="1990725" y="5200651"/>
            <a:ext cx="339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Левосторонняя система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координат</a:t>
            </a:r>
          </a:p>
        </p:txBody>
      </p:sp>
      <p:sp>
        <p:nvSpPr>
          <p:cNvPr id="7187" name="TextBox 38"/>
          <p:cNvSpPr txBox="1">
            <a:spLocks noChangeArrowheads="1"/>
          </p:cNvSpPr>
          <p:nvPr/>
        </p:nvSpPr>
        <p:spPr bwMode="auto">
          <a:xfrm>
            <a:off x="6800850" y="5067301"/>
            <a:ext cx="339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Правосторонняя система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координат</a:t>
            </a:r>
          </a:p>
        </p:txBody>
      </p:sp>
      <p:sp>
        <p:nvSpPr>
          <p:cNvPr id="7188" name="TextBox 39"/>
          <p:cNvSpPr txBox="1">
            <a:spLocks noChangeArrowheads="1"/>
          </p:cNvSpPr>
          <p:nvPr/>
        </p:nvSpPr>
        <p:spPr bwMode="auto">
          <a:xfrm>
            <a:off x="2114550" y="1409701"/>
            <a:ext cx="822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Существуют два типа трехмерных систем координат, которые не могут быть переведены друг в друга поворотом и переносом.</a:t>
            </a:r>
          </a:p>
        </p:txBody>
      </p:sp>
    </p:spTree>
    <p:extLst>
      <p:ext uri="{BB962C8B-B14F-4D97-AF65-F5344CB8AC3E}">
        <p14:creationId xmlns:p14="http://schemas.microsoft.com/office/powerpoint/2010/main" val="66247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8206" name="Rectangle 11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8207" name="Rectangle 12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8208" name="Rectangle 13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8209" name="Rectangle 14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8210" name="Rectangle 15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2531269" y="346870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Преобразования координат</a:t>
            </a:r>
          </a:p>
        </p:txBody>
      </p:sp>
      <p:pic>
        <p:nvPicPr>
          <p:cNvPr id="8196" name="Picture 17" descr="3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9" y="1816100"/>
            <a:ext cx="259238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8" descr="3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4264025"/>
            <a:ext cx="27495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9" descr="3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9" y="3978276"/>
            <a:ext cx="296068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0" descr="3_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385888"/>
            <a:ext cx="275748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21"/>
          <p:cNvSpPr>
            <a:spLocks noChangeArrowheads="1"/>
          </p:cNvSpPr>
          <p:nvPr/>
        </p:nvSpPr>
        <p:spPr bwMode="auto">
          <a:xfrm>
            <a:off x="2544764" y="3630613"/>
            <a:ext cx="2249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Точка на плоскости</a:t>
            </a:r>
          </a:p>
        </p:txBody>
      </p:sp>
      <p:sp>
        <p:nvSpPr>
          <p:cNvPr id="8201" name="Rectangle 22"/>
          <p:cNvSpPr>
            <a:spLocks noChangeArrowheads="1"/>
          </p:cNvSpPr>
          <p:nvPr/>
        </p:nvSpPr>
        <p:spPr bwMode="auto">
          <a:xfrm>
            <a:off x="6702426" y="3449638"/>
            <a:ext cx="289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Преобразование объекта</a:t>
            </a:r>
          </a:p>
        </p:txBody>
      </p:sp>
      <p:sp>
        <p:nvSpPr>
          <p:cNvPr id="8202" name="Rectangle 23"/>
          <p:cNvSpPr>
            <a:spLocks noChangeArrowheads="1"/>
          </p:cNvSpPr>
          <p:nvPr/>
        </p:nvSpPr>
        <p:spPr bwMode="auto">
          <a:xfrm>
            <a:off x="2070101" y="6169026"/>
            <a:ext cx="4060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Переход к новой системе координат</a:t>
            </a:r>
          </a:p>
        </p:txBody>
      </p:sp>
      <p:sp>
        <p:nvSpPr>
          <p:cNvPr id="8203" name="Rectangle 24"/>
          <p:cNvSpPr>
            <a:spLocks noChangeArrowheads="1"/>
          </p:cNvSpPr>
          <p:nvPr/>
        </p:nvSpPr>
        <p:spPr bwMode="auto">
          <a:xfrm>
            <a:off x="6375401" y="6169026"/>
            <a:ext cx="3140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Преобразование координат</a:t>
            </a:r>
          </a:p>
        </p:txBody>
      </p:sp>
      <p:graphicFrame>
        <p:nvGraphicFramePr>
          <p:cNvPr id="8204" name="Object 32"/>
          <p:cNvGraphicFramePr>
            <a:graphicFrameLocks noChangeAspect="1"/>
          </p:cNvGraphicFramePr>
          <p:nvPr/>
        </p:nvGraphicFramePr>
        <p:xfrm>
          <a:off x="4254500" y="1438276"/>
          <a:ext cx="25479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8" imgW="1358900" imgH="228600" progId="Equation.3">
                  <p:embed/>
                </p:oleObj>
              </mc:Choice>
              <mc:Fallback>
                <p:oleObj name="Формула" r:id="rId8" imgW="1358900" imgH="228600" progId="Equation.3">
                  <p:embed/>
                  <p:pic>
                    <p:nvPicPr>
                      <p:cNvPr id="820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438276"/>
                        <a:ext cx="254793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99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9301" y="5391150"/>
              <a:ext cx="4763" cy="1588"/>
            </p14:xfrm>
          </p:contentPart>
        </mc:Choice>
        <mc:Fallback xmlns="">
          <p:pic>
            <p:nvPicPr>
              <p:cNvPr id="4099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49775" y="5380828"/>
                <a:ext cx="23815" cy="222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432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10251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0252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0253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0254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0255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0243" name="Rectangle 8"/>
          <p:cNvSpPr>
            <a:spLocks noGrp="1" noChangeArrowheads="1"/>
          </p:cNvSpPr>
          <p:nvPr>
            <p:ph type="title"/>
          </p:nvPr>
        </p:nvSpPr>
        <p:spPr>
          <a:xfrm>
            <a:off x="2366962" y="374651"/>
            <a:ext cx="8229600" cy="777875"/>
          </a:xfrm>
        </p:spPr>
        <p:txBody>
          <a:bodyPr/>
          <a:lstStyle/>
          <a:p>
            <a:r>
              <a:rPr lang="ru-RU" altLang="ru-RU" dirty="0">
                <a:solidFill>
                  <a:schemeClr val="accent2"/>
                </a:solidFill>
              </a:rPr>
              <a:t>Поворот и отражение</a:t>
            </a:r>
          </a:p>
        </p:txBody>
      </p:sp>
      <p:pic>
        <p:nvPicPr>
          <p:cNvPr id="10244" name="Picture 30" descr="3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2471738"/>
            <a:ext cx="3157538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1" descr="3_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14" y="2488728"/>
            <a:ext cx="293846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3"/>
          <p:cNvSpPr>
            <a:spLocks noChangeArrowheads="1"/>
          </p:cNvSpPr>
          <p:nvPr/>
        </p:nvSpPr>
        <p:spPr bwMode="auto">
          <a:xfrm>
            <a:off x="1524001" y="3001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0247" name="Object 32"/>
          <p:cNvGraphicFramePr>
            <a:graphicFrameLocks noChangeAspect="1"/>
          </p:cNvGraphicFramePr>
          <p:nvPr/>
        </p:nvGraphicFramePr>
        <p:xfrm>
          <a:off x="2482850" y="5076825"/>
          <a:ext cx="261778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6" imgW="1333500" imgH="482600" progId="Equation.3">
                  <p:embed/>
                </p:oleObj>
              </mc:Choice>
              <mc:Fallback>
                <p:oleObj name="Equation" r:id="rId6" imgW="1333500" imgH="482600" progId="Equation.3">
                  <p:embed/>
                  <p:pic>
                    <p:nvPicPr>
                      <p:cNvPr id="10247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5076825"/>
                        <a:ext cx="2617788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35"/>
          <p:cNvSpPr>
            <a:spLocks noChangeArrowheads="1"/>
          </p:cNvSpPr>
          <p:nvPr/>
        </p:nvSpPr>
        <p:spPr bwMode="auto">
          <a:xfrm>
            <a:off x="1524001" y="3001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0249" name="Object 34"/>
          <p:cNvGraphicFramePr>
            <a:graphicFrameLocks noChangeAspect="1"/>
          </p:cNvGraphicFramePr>
          <p:nvPr/>
        </p:nvGraphicFramePr>
        <p:xfrm>
          <a:off x="6311900" y="5014913"/>
          <a:ext cx="118268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8" imgW="558558" imgH="482391" progId="Equation.3">
                  <p:embed/>
                </p:oleObj>
              </mc:Choice>
              <mc:Fallback>
                <p:oleObj name="Equation" r:id="rId8" imgW="558558" imgH="482391" progId="Equation.3">
                  <p:embed/>
                  <p:pic>
                    <p:nvPicPr>
                      <p:cNvPr id="10249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5014913"/>
                        <a:ext cx="1182688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182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9228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9229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9230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9231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9232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>
          <a:xfrm>
            <a:off x="2480247" y="120651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Перенос и растяжение</a:t>
            </a:r>
          </a:p>
        </p:txBody>
      </p:sp>
      <p:pic>
        <p:nvPicPr>
          <p:cNvPr id="9220" name="Picture 19" descr="3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2043114"/>
            <a:ext cx="29972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0" descr="3_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2066926"/>
            <a:ext cx="313055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2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7046913" y="4541838"/>
          <a:ext cx="1249362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6" imgW="723586" imgH="609336" progId="Equation.3">
                  <p:embed/>
                </p:oleObj>
              </mc:Choice>
              <mc:Fallback>
                <p:oleObj name="Equation" r:id="rId6" imgW="723586" imgH="609336" progId="Equation.3">
                  <p:embed/>
                  <p:pic>
                    <p:nvPicPr>
                      <p:cNvPr id="92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4541838"/>
                        <a:ext cx="1249362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24"/>
          <p:cNvSpPr>
            <a:spLocks noChangeArrowheads="1"/>
          </p:cNvSpPr>
          <p:nvPr/>
        </p:nvSpPr>
        <p:spPr bwMode="auto">
          <a:xfrm>
            <a:off x="1524001" y="30014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graphicFrame>
        <p:nvGraphicFramePr>
          <p:cNvPr id="9224" name="Object 23"/>
          <p:cNvGraphicFramePr>
            <a:graphicFrameLocks noChangeAspect="1"/>
          </p:cNvGraphicFramePr>
          <p:nvPr/>
        </p:nvGraphicFramePr>
        <p:xfrm>
          <a:off x="3154363" y="4610101"/>
          <a:ext cx="93821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8" imgW="533169" imgH="482391" progId="Equation.3">
                  <p:embed/>
                </p:oleObj>
              </mc:Choice>
              <mc:Fallback>
                <p:oleObj name="Equation" r:id="rId8" imgW="533169" imgH="482391" progId="Equation.3">
                  <p:embed/>
                  <p:pic>
                    <p:nvPicPr>
                      <p:cNvPr id="92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4610101"/>
                        <a:ext cx="938212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30"/>
          <p:cNvGraphicFramePr>
            <a:graphicFrameLocks noChangeAspect="1"/>
          </p:cNvGraphicFramePr>
          <p:nvPr/>
        </p:nvGraphicFramePr>
        <p:xfrm>
          <a:off x="2936876" y="5638801"/>
          <a:ext cx="16938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10" imgW="774364" imgH="457002" progId="Equation.3">
                  <p:embed/>
                </p:oleObj>
              </mc:Choice>
              <mc:Fallback>
                <p:oleObj name="Формула" r:id="rId10" imgW="774364" imgH="457002" progId="Equation.3">
                  <p:embed/>
                  <p:pic>
                    <p:nvPicPr>
                      <p:cNvPr id="9225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6" y="5638801"/>
                        <a:ext cx="169386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31"/>
          <p:cNvGraphicFramePr>
            <a:graphicFrameLocks noChangeAspect="1"/>
          </p:cNvGraphicFramePr>
          <p:nvPr/>
        </p:nvGraphicFramePr>
        <p:xfrm>
          <a:off x="7169151" y="5797551"/>
          <a:ext cx="8350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2" imgW="368140" imgH="177723" progId="Equation.3">
                  <p:embed/>
                </p:oleObj>
              </mc:Choice>
              <mc:Fallback>
                <p:oleObj name="Формула" r:id="rId12" imgW="368140" imgH="177723" progId="Equation.3">
                  <p:embed/>
                  <p:pic>
                    <p:nvPicPr>
                      <p:cNvPr id="9226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1" y="5797551"/>
                        <a:ext cx="8350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92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11279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1280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128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1282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1283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11267" name="Rectangle 8"/>
          <p:cNvSpPr>
            <a:spLocks noGrp="1" noChangeArrowheads="1"/>
          </p:cNvSpPr>
          <p:nvPr>
            <p:ph type="title"/>
          </p:nvPr>
        </p:nvSpPr>
        <p:spPr>
          <a:xfrm>
            <a:off x="2389189" y="309564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Однородные координаты</a:t>
            </a:r>
          </a:p>
        </p:txBody>
      </p:sp>
      <p:pic>
        <p:nvPicPr>
          <p:cNvPr id="11268" name="Picture 19" descr="3_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9" y="2408239"/>
            <a:ext cx="4295775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1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graphicFrame>
        <p:nvGraphicFramePr>
          <p:cNvPr id="11270" name="Object 20"/>
          <p:cNvGraphicFramePr>
            <a:graphicFrameLocks noChangeAspect="1"/>
          </p:cNvGraphicFramePr>
          <p:nvPr/>
        </p:nvGraphicFramePr>
        <p:xfrm>
          <a:off x="7381875" y="3248025"/>
          <a:ext cx="2159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5" imgW="927100" imgH="381000" progId="Equation.3">
                  <p:embed/>
                </p:oleObj>
              </mc:Choice>
              <mc:Fallback>
                <p:oleObj name="Equation" r:id="rId5" imgW="927100" imgH="381000" progId="Equation.3">
                  <p:embed/>
                  <p:pic>
                    <p:nvPicPr>
                      <p:cNvPr id="1127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75" y="3248025"/>
                        <a:ext cx="215900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49"/>
          <p:cNvGraphicFramePr>
            <a:graphicFrameLocks noChangeAspect="1"/>
          </p:cNvGraphicFramePr>
          <p:nvPr/>
        </p:nvGraphicFramePr>
        <p:xfrm>
          <a:off x="1898650" y="2292350"/>
          <a:ext cx="12636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Формула" r:id="rId7" imgW="812447" imgH="710891" progId="Equation.3">
                  <p:embed/>
                </p:oleObj>
              </mc:Choice>
              <mc:Fallback>
                <p:oleObj name="Формула" r:id="rId7" imgW="812447" imgH="710891" progId="Equation.3">
                  <p:embed/>
                  <p:pic>
                    <p:nvPicPr>
                      <p:cNvPr id="11271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650" y="2292350"/>
                        <a:ext cx="126365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50"/>
          <p:cNvGraphicFramePr>
            <a:graphicFrameLocks noChangeAspect="1"/>
          </p:cNvGraphicFramePr>
          <p:nvPr/>
        </p:nvGraphicFramePr>
        <p:xfrm>
          <a:off x="1933575" y="1552576"/>
          <a:ext cx="26622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9" imgW="1638300" imgH="228600" progId="Equation.3">
                  <p:embed/>
                </p:oleObj>
              </mc:Choice>
              <mc:Fallback>
                <p:oleObj name="Формула" r:id="rId9" imgW="1638300" imgH="228600" progId="Equation.3">
                  <p:embed/>
                  <p:pic>
                    <p:nvPicPr>
                      <p:cNvPr id="11272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1552576"/>
                        <a:ext cx="266223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51"/>
          <p:cNvGraphicFramePr>
            <a:graphicFrameLocks noChangeAspect="1"/>
          </p:cNvGraphicFramePr>
          <p:nvPr/>
        </p:nvGraphicFramePr>
        <p:xfrm>
          <a:off x="5527675" y="1520825"/>
          <a:ext cx="3009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Формула" r:id="rId11" imgW="1651000" imgH="215900" progId="Equation.3">
                  <p:embed/>
                </p:oleObj>
              </mc:Choice>
              <mc:Fallback>
                <p:oleObj name="Формула" r:id="rId11" imgW="1651000" imgH="215900" progId="Equation.3">
                  <p:embed/>
                  <p:pic>
                    <p:nvPicPr>
                      <p:cNvPr id="11273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675" y="1520825"/>
                        <a:ext cx="3009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52"/>
          <p:cNvGraphicFramePr>
            <a:graphicFrameLocks noChangeAspect="1"/>
          </p:cNvGraphicFramePr>
          <p:nvPr/>
        </p:nvGraphicFramePr>
        <p:xfrm>
          <a:off x="6540501" y="4467226"/>
          <a:ext cx="34893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13" imgW="1854200" imgH="228600" progId="Equation.3">
                  <p:embed/>
                </p:oleObj>
              </mc:Choice>
              <mc:Fallback>
                <p:oleObj name="Формула" r:id="rId13" imgW="1854200" imgH="228600" progId="Equation.3">
                  <p:embed/>
                  <p:pic>
                    <p:nvPicPr>
                      <p:cNvPr id="11274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1" y="4467226"/>
                        <a:ext cx="34893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53"/>
          <p:cNvGraphicFramePr>
            <a:graphicFrameLocks noChangeAspect="1"/>
          </p:cNvGraphicFramePr>
          <p:nvPr/>
        </p:nvGraphicFramePr>
        <p:xfrm>
          <a:off x="6746875" y="5187951"/>
          <a:ext cx="2806700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Формула" r:id="rId15" imgW="1497950" imgH="710891" progId="Equation.3">
                  <p:embed/>
                </p:oleObj>
              </mc:Choice>
              <mc:Fallback>
                <p:oleObj name="Формула" r:id="rId15" imgW="1497950" imgH="710891" progId="Equation.3">
                  <p:embed/>
                  <p:pic>
                    <p:nvPicPr>
                      <p:cNvPr id="1127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75" y="5187951"/>
                        <a:ext cx="2806700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5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160000" y="2638426"/>
              <a:ext cx="38100" cy="49213"/>
            </p14:xfrm>
          </p:contentPart>
        </mc:Choice>
        <mc:Fallback xmlns="">
          <p:pic>
            <p:nvPicPr>
              <p:cNvPr id="615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153530" y="2631960"/>
                <a:ext cx="50321" cy="614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34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12296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2297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2298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2299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2300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12291" name="Rectangle 8"/>
          <p:cNvSpPr>
            <a:spLocks noGrp="1" noChangeArrowheads="1"/>
          </p:cNvSpPr>
          <p:nvPr>
            <p:ph type="title"/>
          </p:nvPr>
        </p:nvSpPr>
        <p:spPr>
          <a:xfrm>
            <a:off x="2314575" y="37465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Трехмерное пространство</a:t>
            </a:r>
          </a:p>
        </p:txBody>
      </p:sp>
      <p:graphicFrame>
        <p:nvGraphicFramePr>
          <p:cNvPr id="12292" name="Объект 1"/>
          <p:cNvGraphicFramePr>
            <a:graphicFrameLocks noChangeAspect="1"/>
          </p:cNvGraphicFramePr>
          <p:nvPr/>
        </p:nvGraphicFramePr>
        <p:xfrm>
          <a:off x="2027239" y="1825626"/>
          <a:ext cx="3138487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Формула" r:id="rId4" imgW="1600200" imgH="914400" progId="Equation.3">
                  <p:embed/>
                </p:oleObj>
              </mc:Choice>
              <mc:Fallback>
                <p:oleObj name="Формула" r:id="rId4" imgW="1600200" imgH="914400" progId="Equation.3">
                  <p:embed/>
                  <p:pic>
                    <p:nvPicPr>
                      <p:cNvPr id="1229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9" y="1825626"/>
                        <a:ext cx="3138487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Объект 2"/>
          <p:cNvGraphicFramePr>
            <a:graphicFrameLocks noChangeAspect="1"/>
          </p:cNvGraphicFramePr>
          <p:nvPr/>
        </p:nvGraphicFramePr>
        <p:xfrm>
          <a:off x="1785938" y="4270376"/>
          <a:ext cx="3911600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6" imgW="1993900" imgH="914400" progId="Equation.3">
                  <p:embed/>
                </p:oleObj>
              </mc:Choice>
              <mc:Fallback>
                <p:oleObj name="Формула" r:id="rId6" imgW="1993900" imgH="914400" progId="Equation.3">
                  <p:embed/>
                  <p:pic>
                    <p:nvPicPr>
                      <p:cNvPr id="1229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4270376"/>
                        <a:ext cx="3911600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Объект 3"/>
          <p:cNvGraphicFramePr>
            <a:graphicFrameLocks noChangeAspect="1"/>
          </p:cNvGraphicFramePr>
          <p:nvPr/>
        </p:nvGraphicFramePr>
        <p:xfrm>
          <a:off x="6535739" y="1824039"/>
          <a:ext cx="3292475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8" imgW="1676400" imgH="914400" progId="Equation.3">
                  <p:embed/>
                </p:oleObj>
              </mc:Choice>
              <mc:Fallback>
                <p:oleObj name="Формула" r:id="rId8" imgW="1676400" imgH="914400" progId="Equation.3">
                  <p:embed/>
                  <p:pic>
                    <p:nvPicPr>
                      <p:cNvPr id="1229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9" y="1824039"/>
                        <a:ext cx="3292475" cy="179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547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13321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3322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3323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3324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3325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>
          <a:xfrm>
            <a:off x="2438400" y="27225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Проецирование</a:t>
            </a:r>
          </a:p>
        </p:txBody>
      </p:sp>
      <p:pic>
        <p:nvPicPr>
          <p:cNvPr id="1331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963738"/>
            <a:ext cx="28479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6" y="1922463"/>
            <a:ext cx="2657475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7"/>
          <p:cNvSpPr txBox="1">
            <a:spLocks noChangeArrowheads="1"/>
          </p:cNvSpPr>
          <p:nvPr/>
        </p:nvSpPr>
        <p:spPr bwMode="auto">
          <a:xfrm>
            <a:off x="1990725" y="5016500"/>
            <a:ext cx="339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Параллельное</a:t>
            </a:r>
          </a:p>
        </p:txBody>
      </p:sp>
      <p:sp>
        <p:nvSpPr>
          <p:cNvPr id="13319" name="TextBox 37"/>
          <p:cNvSpPr txBox="1">
            <a:spLocks noChangeArrowheads="1"/>
          </p:cNvSpPr>
          <p:nvPr/>
        </p:nvSpPr>
        <p:spPr bwMode="auto">
          <a:xfrm>
            <a:off x="6256338" y="4983164"/>
            <a:ext cx="339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Перспективное</a:t>
            </a:r>
          </a:p>
        </p:txBody>
      </p:sp>
    </p:spTree>
    <p:extLst>
      <p:ext uri="{BB962C8B-B14F-4D97-AF65-F5344CB8AC3E}">
        <p14:creationId xmlns:p14="http://schemas.microsoft.com/office/powerpoint/2010/main" val="132355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14364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4365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4366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4367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4368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14339" name="Rectangle 8"/>
          <p:cNvSpPr>
            <a:spLocks noGrp="1" noChangeArrowheads="1"/>
          </p:cNvSpPr>
          <p:nvPr>
            <p:ph type="title"/>
          </p:nvPr>
        </p:nvSpPr>
        <p:spPr>
          <a:xfrm>
            <a:off x="2531269" y="32592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Виды проецирования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33725" y="1841500"/>
            <a:ext cx="1881188" cy="412750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Параллельное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54176" y="2609850"/>
            <a:ext cx="2187575" cy="412750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Ортографическое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3725" y="3324225"/>
            <a:ext cx="2305050" cy="412750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Аксонометрическое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33725" y="4054475"/>
            <a:ext cx="2305050" cy="412750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Триметрическое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33725" y="4805363"/>
            <a:ext cx="2305050" cy="412750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err="1"/>
              <a:t>Диметрическое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33725" y="5632450"/>
            <a:ext cx="2305050" cy="412750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Изометрическое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14914" y="2632076"/>
            <a:ext cx="2187575" cy="411163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Косоугольное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08701" y="3324225"/>
            <a:ext cx="2187575" cy="412750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Свободное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91188" y="4054475"/>
            <a:ext cx="2189162" cy="412750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Кабинетное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356475" y="4695825"/>
            <a:ext cx="1881188" cy="412750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Перспективное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296276" y="5426075"/>
            <a:ext cx="2227263" cy="412750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Две точки схода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07064" y="5441951"/>
            <a:ext cx="2225675" cy="411163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Одна точка схода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183439" y="6197601"/>
            <a:ext cx="2225675" cy="411163"/>
          </a:xfrm>
          <a:prstGeom prst="rect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Три точки схода</a:t>
            </a:r>
          </a:p>
        </p:txBody>
      </p:sp>
      <p:cxnSp>
        <p:nvCxnSpPr>
          <p:cNvPr id="7" name="Соединительная линия уступом 6"/>
          <p:cNvCxnSpPr>
            <a:stCxn id="2" idx="1"/>
            <a:endCxn id="12" idx="0"/>
          </p:cNvCxnSpPr>
          <p:nvPr/>
        </p:nvCxnSpPr>
        <p:spPr>
          <a:xfrm rot="10800000" flipV="1">
            <a:off x="2747963" y="2047876"/>
            <a:ext cx="385762" cy="561975"/>
          </a:xfrm>
          <a:prstGeom prst="bentConnector2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17" idx="0"/>
            <a:endCxn id="2" idx="3"/>
          </p:cNvCxnSpPr>
          <p:nvPr/>
        </p:nvCxnSpPr>
        <p:spPr>
          <a:xfrm rot="16200000" flipV="1">
            <a:off x="5269707" y="1793082"/>
            <a:ext cx="584200" cy="1093787"/>
          </a:xfrm>
          <a:prstGeom prst="bentConnector2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3" idx="0"/>
          </p:cNvCxnSpPr>
          <p:nvPr/>
        </p:nvCxnSpPr>
        <p:spPr>
          <a:xfrm>
            <a:off x="4286250" y="2254251"/>
            <a:ext cx="0" cy="106997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3" idx="2"/>
            <a:endCxn id="14" idx="0"/>
          </p:cNvCxnSpPr>
          <p:nvPr/>
        </p:nvCxnSpPr>
        <p:spPr>
          <a:xfrm>
            <a:off x="4286250" y="3736975"/>
            <a:ext cx="0" cy="3175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286250" y="4467225"/>
            <a:ext cx="0" cy="31750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16" idx="0"/>
          </p:cNvCxnSpPr>
          <p:nvPr/>
        </p:nvCxnSpPr>
        <p:spPr>
          <a:xfrm>
            <a:off x="4286250" y="5218114"/>
            <a:ext cx="0" cy="41433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784975" y="3043239"/>
            <a:ext cx="0" cy="28098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916613" y="3043239"/>
            <a:ext cx="0" cy="101123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556500" y="5143500"/>
            <a:ext cx="0" cy="2809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8831263" y="5108575"/>
            <a:ext cx="0" cy="28098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8097838" y="5122864"/>
            <a:ext cx="0" cy="107473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859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15368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5369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5370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5371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5372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15363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574926" y="303213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chemeClr val="accent2"/>
                </a:solidFill>
              </a:rPr>
              <a:t>Параллельное проецирование</a:t>
            </a:r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1524001" y="2901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pic>
        <p:nvPicPr>
          <p:cNvPr id="15366" name="Picture 14" descr="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9" y="1535114"/>
            <a:ext cx="37433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6" descr="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9" y="1563688"/>
            <a:ext cx="3489325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945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16395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6396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6397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6398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6399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1638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366962" y="361779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Одна точка схода</a:t>
            </a:r>
          </a:p>
        </p:txBody>
      </p:sp>
      <p:sp>
        <p:nvSpPr>
          <p:cNvPr id="16388" name="Rectangle 21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pic>
        <p:nvPicPr>
          <p:cNvPr id="16389" name="Picture 17" descr="3d-1_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2201864"/>
            <a:ext cx="51181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9"/>
          <p:cNvSpPr>
            <a:spLocks noChangeArrowheads="1"/>
          </p:cNvSpPr>
          <p:nvPr/>
        </p:nvSpPr>
        <p:spPr bwMode="auto">
          <a:xfrm>
            <a:off x="1524001" y="2901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graphicFrame>
        <p:nvGraphicFramePr>
          <p:cNvPr id="16391" name="Object 18"/>
          <p:cNvGraphicFramePr>
            <a:graphicFrameLocks noChangeAspect="1"/>
          </p:cNvGraphicFramePr>
          <p:nvPr/>
        </p:nvGraphicFramePr>
        <p:xfrm>
          <a:off x="5432425" y="4691064"/>
          <a:ext cx="4573588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5" imgW="2540000" imgH="685800" progId="Equation.3">
                  <p:embed/>
                </p:oleObj>
              </mc:Choice>
              <mc:Fallback>
                <p:oleObj name="Equation" r:id="rId5" imgW="2540000" imgH="685800" progId="Equation.3">
                  <p:embed/>
                  <p:pic>
                    <p:nvPicPr>
                      <p:cNvPr id="16391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425" y="4691064"/>
                        <a:ext cx="4573588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05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4105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106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107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108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109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>
          <a:xfrm>
            <a:off x="2438400" y="346076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4000" dirty="0">
                <a:solidFill>
                  <a:schemeClr val="accent2"/>
                </a:solidFill>
              </a:rPr>
              <a:t>Методы создания изображений</a:t>
            </a: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7881938" y="1446214"/>
          <a:ext cx="2336800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4" imgW="3085714" imgH="2844444" progId="Photoshop.Image.6">
                  <p:embed/>
                </p:oleObj>
              </mc:Choice>
              <mc:Fallback>
                <p:oleObj name="Image" r:id="rId4" imgW="3085714" imgH="2844444" progId="Photoshop.Image.6">
                  <p:embed/>
                  <p:pic>
                    <p:nvPicPr>
                      <p:cNvPr id="410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938" y="1446214"/>
                        <a:ext cx="2336800" cy="215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11" descr="cornell_f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3432175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1785938" y="1431926"/>
            <a:ext cx="4159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 Narrow" panose="020B0606020202030204" pitchFamily="34" charset="0"/>
              </a:rPr>
              <a:t>Точность и реалистичность</a:t>
            </a:r>
            <a:r>
              <a:rPr lang="en-US" altLang="ru-RU" sz="2800">
                <a:latin typeface="Arial Narrow" panose="020B0606020202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Arial Narrow" panose="020B0606020202030204" pitchFamily="34" charset="0"/>
              </a:rPr>
              <a:t> Трассировка лучей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Arial Narrow" panose="020B0606020202030204" pitchFamily="34" charset="0"/>
              </a:rPr>
              <a:t> Излучательность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Arial Narrow" panose="020B0606020202030204" pitchFamily="34" charset="0"/>
              </a:rPr>
              <a:t> Фотонные карты</a:t>
            </a:r>
            <a:endParaRPr lang="en-US" altLang="ru-RU" sz="2800">
              <a:latin typeface="Arial Narrow" panose="020B0606020202030204" pitchFamily="34" charset="0"/>
            </a:endParaRP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6113463" y="3302000"/>
            <a:ext cx="4159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 Narrow" panose="020B0606020202030204" pitchFamily="34" charset="0"/>
              </a:rPr>
              <a:t>Скорость</a:t>
            </a:r>
            <a:r>
              <a:rPr lang="en-US" altLang="ru-RU" sz="2800">
                <a:latin typeface="Arial Narrow" panose="020B0606020202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ru-RU" altLang="ru-RU" sz="2800">
                <a:latin typeface="Arial Narrow" panose="020B0606020202030204" pitchFamily="34" charset="0"/>
              </a:rPr>
              <a:t> Полигональная графика</a:t>
            </a:r>
            <a:endParaRPr lang="en-US" altLang="ru-RU" sz="2800">
              <a:latin typeface="Arial Narrow" panose="020B0606020202030204" pitchFamily="34" charset="0"/>
            </a:endParaRPr>
          </a:p>
        </p:txBody>
      </p:sp>
      <p:pic>
        <p:nvPicPr>
          <p:cNvPr id="410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4473575"/>
            <a:ext cx="231616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586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17417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7418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7419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7420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7421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1741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0" y="26035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Несколько точек схода</a:t>
            </a:r>
          </a:p>
        </p:txBody>
      </p:sp>
      <p:sp>
        <p:nvSpPr>
          <p:cNvPr id="17412" name="Rectangle 21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sp>
        <p:nvSpPr>
          <p:cNvPr id="17414" name="Rectangle 15"/>
          <p:cNvSpPr>
            <a:spLocks noChangeArrowheads="1"/>
          </p:cNvSpPr>
          <p:nvPr/>
        </p:nvSpPr>
        <p:spPr bwMode="auto">
          <a:xfrm>
            <a:off x="1524001" y="2901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graphicFrame>
        <p:nvGraphicFramePr>
          <p:cNvPr id="17415" name="Object 14"/>
          <p:cNvGraphicFramePr>
            <a:graphicFrameLocks noChangeAspect="1"/>
          </p:cNvGraphicFramePr>
          <p:nvPr/>
        </p:nvGraphicFramePr>
        <p:xfrm>
          <a:off x="6292851" y="2214564"/>
          <a:ext cx="3078163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914400" imgH="685800" progId="Equation.3">
                  <p:embed/>
                </p:oleObj>
              </mc:Choice>
              <mc:Fallback>
                <p:oleObj name="Equation" r:id="rId4" imgW="914400" imgH="685800" progId="Equation.3">
                  <p:embed/>
                  <p:pic>
                    <p:nvPicPr>
                      <p:cNvPr id="174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1" y="2214564"/>
                        <a:ext cx="3078163" cy="230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16"/>
          <p:cNvGraphicFramePr>
            <a:graphicFrameLocks noChangeAspect="1"/>
          </p:cNvGraphicFramePr>
          <p:nvPr/>
        </p:nvGraphicFramePr>
        <p:xfrm>
          <a:off x="2114551" y="1765300"/>
          <a:ext cx="3433763" cy="461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6" imgW="1438294" imgH="1932272" progId="">
                  <p:embed/>
                </p:oleObj>
              </mc:Choice>
              <mc:Fallback>
                <p:oleObj r:id="rId6" imgW="1438294" imgH="1932272" progId="">
                  <p:embed/>
                  <p:pic>
                    <p:nvPicPr>
                      <p:cNvPr id="174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1" y="1765300"/>
                        <a:ext cx="3433763" cy="461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126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18475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8476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8477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8478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8479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18435" name="Rectangle 8"/>
          <p:cNvSpPr>
            <a:spLocks noGrp="1" noChangeArrowheads="1"/>
          </p:cNvSpPr>
          <p:nvPr>
            <p:ph type="title"/>
          </p:nvPr>
        </p:nvSpPr>
        <p:spPr>
          <a:xfrm>
            <a:off x="2523891" y="212884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4000" dirty="0">
                <a:solidFill>
                  <a:schemeClr val="accent2"/>
                </a:solidFill>
              </a:rPr>
              <a:t>Перспективное проецирование</a:t>
            </a:r>
          </a:p>
        </p:txBody>
      </p:sp>
      <p:sp>
        <p:nvSpPr>
          <p:cNvPr id="18436" name="Line 9"/>
          <p:cNvSpPr>
            <a:spLocks noChangeShapeType="1"/>
          </p:cNvSpPr>
          <p:nvPr/>
        </p:nvSpPr>
        <p:spPr bwMode="auto">
          <a:xfrm>
            <a:off x="7162800" y="2260600"/>
            <a:ext cx="0" cy="15430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7" name="Line 10"/>
          <p:cNvSpPr>
            <a:spLocks noChangeShapeType="1"/>
          </p:cNvSpPr>
          <p:nvPr/>
        </p:nvSpPr>
        <p:spPr bwMode="auto">
          <a:xfrm>
            <a:off x="7162800" y="3822700"/>
            <a:ext cx="2133600" cy="4191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8" name="Line 11"/>
          <p:cNvSpPr>
            <a:spLocks noChangeShapeType="1"/>
          </p:cNvSpPr>
          <p:nvPr/>
        </p:nvSpPr>
        <p:spPr bwMode="auto">
          <a:xfrm flipH="1">
            <a:off x="9296400" y="2089150"/>
            <a:ext cx="0" cy="2152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Line 12"/>
          <p:cNvSpPr>
            <a:spLocks noChangeShapeType="1"/>
          </p:cNvSpPr>
          <p:nvPr/>
        </p:nvSpPr>
        <p:spPr bwMode="auto">
          <a:xfrm flipV="1">
            <a:off x="7162801" y="2089150"/>
            <a:ext cx="214312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Line 13"/>
          <p:cNvSpPr>
            <a:spLocks noChangeShapeType="1"/>
          </p:cNvSpPr>
          <p:nvPr/>
        </p:nvSpPr>
        <p:spPr bwMode="auto">
          <a:xfrm flipV="1">
            <a:off x="3200401" y="3822700"/>
            <a:ext cx="3971925" cy="13335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1" name="Line 14"/>
          <p:cNvSpPr>
            <a:spLocks noChangeShapeType="1"/>
          </p:cNvSpPr>
          <p:nvPr/>
        </p:nvSpPr>
        <p:spPr bwMode="auto">
          <a:xfrm flipV="1">
            <a:off x="3200400" y="4241800"/>
            <a:ext cx="60960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2" name="Line 15"/>
          <p:cNvSpPr>
            <a:spLocks noChangeShapeType="1"/>
          </p:cNvSpPr>
          <p:nvPr/>
        </p:nvSpPr>
        <p:spPr bwMode="auto">
          <a:xfrm flipV="1">
            <a:off x="3200400" y="2260600"/>
            <a:ext cx="3962400" cy="289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3" name="Line 16"/>
          <p:cNvSpPr>
            <a:spLocks noChangeShapeType="1"/>
          </p:cNvSpPr>
          <p:nvPr/>
        </p:nvSpPr>
        <p:spPr bwMode="auto">
          <a:xfrm flipV="1">
            <a:off x="3200401" y="2098676"/>
            <a:ext cx="6086475" cy="3057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Line 17"/>
          <p:cNvSpPr>
            <a:spLocks noChangeShapeType="1"/>
          </p:cNvSpPr>
          <p:nvPr/>
        </p:nvSpPr>
        <p:spPr bwMode="auto">
          <a:xfrm>
            <a:off x="5172076" y="3708401"/>
            <a:ext cx="828675" cy="28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5" name="Line 18"/>
          <p:cNvSpPr>
            <a:spLocks noChangeShapeType="1"/>
          </p:cNvSpPr>
          <p:nvPr/>
        </p:nvSpPr>
        <p:spPr bwMode="auto">
          <a:xfrm>
            <a:off x="6010276" y="3756025"/>
            <a:ext cx="9525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6" name="Line 19"/>
          <p:cNvSpPr>
            <a:spLocks noChangeShapeType="1"/>
          </p:cNvSpPr>
          <p:nvPr/>
        </p:nvSpPr>
        <p:spPr bwMode="auto">
          <a:xfrm>
            <a:off x="5181600" y="3708401"/>
            <a:ext cx="0" cy="79057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7" name="Line 20"/>
          <p:cNvSpPr>
            <a:spLocks noChangeShapeType="1"/>
          </p:cNvSpPr>
          <p:nvPr/>
        </p:nvSpPr>
        <p:spPr bwMode="auto">
          <a:xfrm>
            <a:off x="5181601" y="4479925"/>
            <a:ext cx="828675" cy="2476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8" name="Line 21"/>
          <p:cNvSpPr>
            <a:spLocks noChangeShapeType="1"/>
          </p:cNvSpPr>
          <p:nvPr/>
        </p:nvSpPr>
        <p:spPr bwMode="auto">
          <a:xfrm flipV="1">
            <a:off x="3152776" y="2641601"/>
            <a:ext cx="6124575" cy="252412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9" name="Line 22"/>
          <p:cNvSpPr>
            <a:spLocks noChangeShapeType="1"/>
          </p:cNvSpPr>
          <p:nvPr/>
        </p:nvSpPr>
        <p:spPr bwMode="auto">
          <a:xfrm flipV="1">
            <a:off x="3162300" y="3251201"/>
            <a:ext cx="0" cy="26384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0" name="Line 23"/>
          <p:cNvSpPr>
            <a:spLocks noChangeShapeType="1"/>
          </p:cNvSpPr>
          <p:nvPr/>
        </p:nvSpPr>
        <p:spPr bwMode="auto">
          <a:xfrm>
            <a:off x="2276476" y="4832351"/>
            <a:ext cx="2276475" cy="8477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1" name="Oval 24"/>
          <p:cNvSpPr>
            <a:spLocks noChangeArrowheads="1"/>
          </p:cNvSpPr>
          <p:nvPr/>
        </p:nvSpPr>
        <p:spPr bwMode="auto">
          <a:xfrm>
            <a:off x="5534025" y="4137025"/>
            <a:ext cx="63500" cy="6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sp>
        <p:nvSpPr>
          <p:cNvPr id="18452" name="Oval 25"/>
          <p:cNvSpPr>
            <a:spLocks noChangeArrowheads="1"/>
          </p:cNvSpPr>
          <p:nvPr/>
        </p:nvSpPr>
        <p:spPr bwMode="auto">
          <a:xfrm>
            <a:off x="8191500" y="3041650"/>
            <a:ext cx="63500" cy="6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</p:txBody>
      </p:sp>
      <p:sp>
        <p:nvSpPr>
          <p:cNvPr id="18453" name="Text Box 26"/>
          <p:cNvSpPr txBox="1">
            <a:spLocks noChangeArrowheads="1"/>
          </p:cNvSpPr>
          <p:nvPr/>
        </p:nvSpPr>
        <p:spPr bwMode="auto">
          <a:xfrm>
            <a:off x="4511675" y="5484814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X</a:t>
            </a:r>
            <a:endParaRPr lang="ru-RU" altLang="ru-RU" sz="2000" b="1">
              <a:latin typeface="Times New Roman" panose="02020603050405020304" pitchFamily="18" charset="0"/>
            </a:endParaRPr>
          </a:p>
        </p:txBody>
      </p:sp>
      <p:sp>
        <p:nvSpPr>
          <p:cNvPr id="18454" name="Text Box 27"/>
          <p:cNvSpPr txBox="1">
            <a:spLocks noChangeArrowheads="1"/>
          </p:cNvSpPr>
          <p:nvPr/>
        </p:nvSpPr>
        <p:spPr bwMode="auto">
          <a:xfrm>
            <a:off x="2949575" y="2922589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Y</a:t>
            </a:r>
            <a:endParaRPr lang="ru-RU" altLang="ru-RU" sz="2000" b="1">
              <a:latin typeface="Times New Roman" panose="02020603050405020304" pitchFamily="18" charset="0"/>
            </a:endParaRPr>
          </a:p>
        </p:txBody>
      </p:sp>
      <p:sp>
        <p:nvSpPr>
          <p:cNvPr id="18455" name="Line 28"/>
          <p:cNvSpPr>
            <a:spLocks noChangeShapeType="1"/>
          </p:cNvSpPr>
          <p:nvPr/>
        </p:nvSpPr>
        <p:spPr bwMode="auto">
          <a:xfrm flipV="1">
            <a:off x="9296400" y="2413001"/>
            <a:ext cx="533400" cy="2190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6" name="Line 29"/>
          <p:cNvSpPr>
            <a:spLocks noChangeShapeType="1"/>
          </p:cNvSpPr>
          <p:nvPr/>
        </p:nvSpPr>
        <p:spPr bwMode="auto">
          <a:xfrm flipH="1">
            <a:off x="2409825" y="5156201"/>
            <a:ext cx="762000" cy="2762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7" name="Text Box 30"/>
          <p:cNvSpPr txBox="1">
            <a:spLocks noChangeArrowheads="1"/>
          </p:cNvSpPr>
          <p:nvPr/>
        </p:nvSpPr>
        <p:spPr bwMode="auto">
          <a:xfrm>
            <a:off x="2309813" y="5484814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Z</a:t>
            </a:r>
            <a:endParaRPr lang="ru-RU" altLang="ru-RU" sz="2000" b="1">
              <a:latin typeface="Times New Roman" panose="02020603050405020304" pitchFamily="18" charset="0"/>
            </a:endParaRPr>
          </a:p>
        </p:txBody>
      </p:sp>
      <p:sp>
        <p:nvSpPr>
          <p:cNvPr id="18458" name="Text Box 31"/>
          <p:cNvSpPr txBox="1">
            <a:spLocks noChangeArrowheads="1"/>
          </p:cNvSpPr>
          <p:nvPr/>
        </p:nvSpPr>
        <p:spPr bwMode="auto">
          <a:xfrm>
            <a:off x="2900363" y="4773614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latin typeface="Times New Roman" panose="02020603050405020304" pitchFamily="18" charset="0"/>
              </a:rPr>
              <a:t>0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18459" name="Text Box 32"/>
          <p:cNvSpPr txBox="1">
            <a:spLocks noChangeArrowheads="1"/>
          </p:cNvSpPr>
          <p:nvPr/>
        </p:nvSpPr>
        <p:spPr bwMode="auto">
          <a:xfrm>
            <a:off x="5439526" y="4138613"/>
            <a:ext cx="468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O</a:t>
            </a:r>
            <a:r>
              <a:rPr lang="en-US" altLang="ru-RU" sz="2000" b="1" baseline="-25000">
                <a:latin typeface="Times New Roman" panose="02020603050405020304" pitchFamily="18" charset="0"/>
              </a:rPr>
              <a:t>1</a:t>
            </a:r>
            <a:endParaRPr lang="ru-RU" altLang="ru-RU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60" name="Rectangle 33"/>
          <p:cNvSpPr>
            <a:spLocks noChangeArrowheads="1"/>
          </p:cNvSpPr>
          <p:nvPr/>
        </p:nvSpPr>
        <p:spPr bwMode="auto">
          <a:xfrm>
            <a:off x="8033501" y="3065463"/>
            <a:ext cx="468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O</a:t>
            </a:r>
            <a:r>
              <a:rPr lang="en-US" altLang="ru-RU" sz="2000" b="1" baseline="-25000">
                <a:latin typeface="Times New Roman" panose="02020603050405020304" pitchFamily="18" charset="0"/>
              </a:rPr>
              <a:t>2</a:t>
            </a:r>
            <a:endParaRPr lang="ru-RU" altLang="ru-RU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61" name="Text Box 34"/>
          <p:cNvSpPr txBox="1">
            <a:spLocks noChangeArrowheads="1"/>
          </p:cNvSpPr>
          <p:nvPr/>
        </p:nvSpPr>
        <p:spPr bwMode="auto">
          <a:xfrm>
            <a:off x="5814238" y="4684713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A</a:t>
            </a:r>
            <a:r>
              <a:rPr lang="en-US" altLang="ru-RU" sz="2000" b="1" baseline="-25000">
                <a:latin typeface="Times New Roman" panose="02020603050405020304" pitchFamily="18" charset="0"/>
              </a:rPr>
              <a:t>1</a:t>
            </a:r>
            <a:endParaRPr lang="ru-RU" altLang="ru-RU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62" name="Text Box 35"/>
          <p:cNvSpPr txBox="1">
            <a:spLocks noChangeArrowheads="1"/>
          </p:cNvSpPr>
          <p:nvPr/>
        </p:nvSpPr>
        <p:spPr bwMode="auto">
          <a:xfrm>
            <a:off x="4957059" y="4430713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B</a:t>
            </a:r>
            <a:r>
              <a:rPr lang="en-US" altLang="ru-RU" sz="2000" b="1" baseline="-25000">
                <a:latin typeface="Times New Roman" panose="02020603050405020304" pitchFamily="18" charset="0"/>
              </a:rPr>
              <a:t>1</a:t>
            </a:r>
            <a:endParaRPr lang="ru-RU" altLang="ru-RU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63" name="Text Box 36"/>
          <p:cNvSpPr txBox="1">
            <a:spLocks noChangeArrowheads="1"/>
          </p:cNvSpPr>
          <p:nvPr/>
        </p:nvSpPr>
        <p:spPr bwMode="auto">
          <a:xfrm>
            <a:off x="4849038" y="3338513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C</a:t>
            </a:r>
            <a:r>
              <a:rPr lang="en-US" altLang="ru-RU" sz="2000" b="1" baseline="-25000">
                <a:latin typeface="Times New Roman" panose="02020603050405020304" pitchFamily="18" charset="0"/>
              </a:rPr>
              <a:t>1</a:t>
            </a:r>
            <a:endParaRPr lang="ru-RU" altLang="ru-RU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64" name="Text Box 37"/>
          <p:cNvSpPr txBox="1">
            <a:spLocks noChangeArrowheads="1"/>
          </p:cNvSpPr>
          <p:nvPr/>
        </p:nvSpPr>
        <p:spPr bwMode="auto">
          <a:xfrm>
            <a:off x="5699938" y="3351213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D</a:t>
            </a:r>
            <a:r>
              <a:rPr lang="en-US" altLang="ru-RU" sz="2000" b="1" baseline="-25000">
                <a:latin typeface="Times New Roman" panose="02020603050405020304" pitchFamily="18" charset="0"/>
              </a:rPr>
              <a:t>1</a:t>
            </a:r>
            <a:endParaRPr lang="ru-RU" altLang="ru-RU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65" name="Text Box 38"/>
          <p:cNvSpPr txBox="1">
            <a:spLocks noChangeArrowheads="1"/>
          </p:cNvSpPr>
          <p:nvPr/>
        </p:nvSpPr>
        <p:spPr bwMode="auto">
          <a:xfrm>
            <a:off x="9154338" y="4176713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A</a:t>
            </a:r>
            <a:r>
              <a:rPr lang="en-US" altLang="ru-RU" sz="2000" b="1" baseline="-25000">
                <a:latin typeface="Times New Roman" panose="02020603050405020304" pitchFamily="18" charset="0"/>
              </a:rPr>
              <a:t>2</a:t>
            </a:r>
            <a:endParaRPr lang="ru-RU" altLang="ru-RU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66" name="Text Box 39"/>
          <p:cNvSpPr txBox="1">
            <a:spLocks noChangeArrowheads="1"/>
          </p:cNvSpPr>
          <p:nvPr/>
        </p:nvSpPr>
        <p:spPr bwMode="auto">
          <a:xfrm>
            <a:off x="7001759" y="3770313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B</a:t>
            </a:r>
            <a:r>
              <a:rPr lang="en-US" altLang="ru-RU" sz="2000" b="1" baseline="-25000">
                <a:latin typeface="Times New Roman" panose="02020603050405020304" pitchFamily="18" charset="0"/>
              </a:rPr>
              <a:t>2</a:t>
            </a:r>
            <a:endParaRPr lang="ru-RU" altLang="ru-RU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67" name="Rectangle 40"/>
          <p:cNvSpPr>
            <a:spLocks noChangeArrowheads="1"/>
          </p:cNvSpPr>
          <p:nvPr/>
        </p:nvSpPr>
        <p:spPr bwMode="auto">
          <a:xfrm>
            <a:off x="6884213" y="1858963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C</a:t>
            </a:r>
            <a:r>
              <a:rPr lang="en-US" altLang="ru-RU" sz="2000" b="1" baseline="-25000">
                <a:latin typeface="Times New Roman" panose="02020603050405020304" pitchFamily="18" charset="0"/>
              </a:rPr>
              <a:t>2</a:t>
            </a:r>
            <a:endParaRPr lang="ru-RU" altLang="ru-RU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68" name="Text Box 41"/>
          <p:cNvSpPr txBox="1">
            <a:spLocks noChangeArrowheads="1"/>
          </p:cNvSpPr>
          <p:nvPr/>
        </p:nvSpPr>
        <p:spPr bwMode="auto">
          <a:xfrm>
            <a:off x="9090838" y="1725613"/>
            <a:ext cx="4555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D</a:t>
            </a:r>
            <a:r>
              <a:rPr lang="en-US" altLang="ru-RU" sz="2000" b="1" baseline="-25000">
                <a:latin typeface="Times New Roman" panose="02020603050405020304" pitchFamily="18" charset="0"/>
              </a:rPr>
              <a:t>2</a:t>
            </a:r>
            <a:endParaRPr lang="ru-RU" altLang="ru-RU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69" name="Text Box 42"/>
          <p:cNvSpPr txBox="1">
            <a:spLocks noChangeArrowheads="1"/>
          </p:cNvSpPr>
          <p:nvPr/>
        </p:nvSpPr>
        <p:spPr bwMode="auto">
          <a:xfrm>
            <a:off x="7010400" y="4965701"/>
            <a:ext cx="3657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fov =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угла 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altLang="ru-RU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aspect = C</a:t>
            </a:r>
            <a:r>
              <a:rPr lang="en-US" altLang="ru-RU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/D</a:t>
            </a:r>
            <a:r>
              <a:rPr lang="en-US" altLang="ru-RU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znear = |OO</a:t>
            </a:r>
            <a:r>
              <a:rPr lang="en-US" altLang="ru-RU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zfar = |OO</a:t>
            </a:r>
            <a:r>
              <a:rPr lang="en-US" altLang="ru-RU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70" name="Object 78"/>
          <p:cNvGraphicFramePr>
            <a:graphicFrameLocks noChangeAspect="1"/>
          </p:cNvGraphicFramePr>
          <p:nvPr/>
        </p:nvGraphicFramePr>
        <p:xfrm>
          <a:off x="2968626" y="1292226"/>
          <a:ext cx="55784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Формула" r:id="rId4" imgW="2616200" imgH="215900" progId="Equation.3">
                  <p:embed/>
                </p:oleObj>
              </mc:Choice>
              <mc:Fallback>
                <p:oleObj name="Формула" r:id="rId4" imgW="2616200" imgH="215900" progId="Equation.3">
                  <p:embed/>
                  <p:pic>
                    <p:nvPicPr>
                      <p:cNvPr id="1847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26" y="1292226"/>
                        <a:ext cx="55784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1" name="Object 79"/>
          <p:cNvGraphicFramePr>
            <a:graphicFrameLocks noChangeAspect="1"/>
          </p:cNvGraphicFramePr>
          <p:nvPr/>
        </p:nvGraphicFramePr>
        <p:xfrm>
          <a:off x="1781176" y="1866901"/>
          <a:ext cx="115887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Формула" r:id="rId6" imgW="800100" imgH="914400" progId="Equation.3">
                  <p:embed/>
                </p:oleObj>
              </mc:Choice>
              <mc:Fallback>
                <p:oleObj name="Формула" r:id="rId6" imgW="800100" imgH="914400" progId="Equation.3">
                  <p:embed/>
                  <p:pic>
                    <p:nvPicPr>
                      <p:cNvPr id="18471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6" y="1866901"/>
                        <a:ext cx="1158875" cy="132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2" name="Object 80"/>
          <p:cNvGraphicFramePr>
            <a:graphicFrameLocks noChangeAspect="1"/>
          </p:cNvGraphicFramePr>
          <p:nvPr/>
        </p:nvGraphicFramePr>
        <p:xfrm>
          <a:off x="3651250" y="1898651"/>
          <a:ext cx="16129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Формула" r:id="rId8" imgW="1155700" imgH="393700" progId="Equation.3">
                  <p:embed/>
                </p:oleObj>
              </mc:Choice>
              <mc:Fallback>
                <p:oleObj name="Формула" r:id="rId8" imgW="1155700" imgH="393700" progId="Equation.3">
                  <p:embed/>
                  <p:pic>
                    <p:nvPicPr>
                      <p:cNvPr id="18472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1898651"/>
                        <a:ext cx="16129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3" name="Object 81"/>
          <p:cNvGraphicFramePr>
            <a:graphicFrameLocks noChangeAspect="1"/>
          </p:cNvGraphicFramePr>
          <p:nvPr/>
        </p:nvGraphicFramePr>
        <p:xfrm>
          <a:off x="3652839" y="2438401"/>
          <a:ext cx="15065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10" imgW="1079032" imgH="393529" progId="Equation.3">
                  <p:embed/>
                </p:oleObj>
              </mc:Choice>
              <mc:Fallback>
                <p:oleObj name="Формула" r:id="rId10" imgW="1079032" imgH="393529" progId="Equation.3">
                  <p:embed/>
                  <p:pic>
                    <p:nvPicPr>
                      <p:cNvPr id="18473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839" y="2438401"/>
                        <a:ext cx="150653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4" name="Object 82"/>
          <p:cNvGraphicFramePr>
            <a:graphicFrameLocks noChangeAspect="1"/>
          </p:cNvGraphicFramePr>
          <p:nvPr/>
        </p:nvGraphicFramePr>
        <p:xfrm>
          <a:off x="3644900" y="3000376"/>
          <a:ext cx="15430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12" imgW="1104900" imgH="393700" progId="Equation.3">
                  <p:embed/>
                </p:oleObj>
              </mc:Choice>
              <mc:Fallback>
                <p:oleObj name="Формула" r:id="rId12" imgW="1104900" imgH="393700" progId="Equation.3">
                  <p:embed/>
                  <p:pic>
                    <p:nvPicPr>
                      <p:cNvPr id="18474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3000376"/>
                        <a:ext cx="15430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6413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19464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9465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9466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9467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19468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19459" name="Rectangle 8"/>
          <p:cNvSpPr>
            <a:spLocks noGrp="1" noChangeArrowheads="1"/>
          </p:cNvSpPr>
          <p:nvPr>
            <p:ph type="title"/>
          </p:nvPr>
        </p:nvSpPr>
        <p:spPr>
          <a:xfrm>
            <a:off x="2063750" y="26035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4000">
                <a:solidFill>
                  <a:schemeClr val="accent2"/>
                </a:solidFill>
              </a:rPr>
              <a:t>Перспективное проецирование</a:t>
            </a:r>
          </a:p>
        </p:txBody>
      </p:sp>
      <p:graphicFrame>
        <p:nvGraphicFramePr>
          <p:cNvPr id="19460" name="Object 9"/>
          <p:cNvGraphicFramePr>
            <a:graphicFrameLocks noChangeAspect="1"/>
          </p:cNvGraphicFramePr>
          <p:nvPr/>
        </p:nvGraphicFramePr>
        <p:xfrm>
          <a:off x="2124076" y="1344613"/>
          <a:ext cx="4892675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4" imgW="1961957" imgH="1771650" progId="Equation.3">
                  <p:embed/>
                </p:oleObj>
              </mc:Choice>
              <mc:Fallback>
                <p:oleObj name="Формула" r:id="rId4" imgW="1961957" imgH="1771650" progId="Equation.3">
                  <p:embed/>
                  <p:pic>
                    <p:nvPicPr>
                      <p:cNvPr id="1946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6" y="1344613"/>
                        <a:ext cx="4892675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10"/>
          <p:cNvGraphicFramePr>
            <a:graphicFrameLocks noChangeAspect="1"/>
          </p:cNvGraphicFramePr>
          <p:nvPr/>
        </p:nvGraphicFramePr>
        <p:xfrm>
          <a:off x="7558089" y="1782763"/>
          <a:ext cx="2212975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Формула" r:id="rId6" imgW="1143014" imgH="886054" progId="Equation.3">
                  <p:embed/>
                </p:oleObj>
              </mc:Choice>
              <mc:Fallback>
                <p:oleObj name="Формула" r:id="rId6" imgW="1143014" imgH="886054" progId="Equation.3">
                  <p:embed/>
                  <p:pic>
                    <p:nvPicPr>
                      <p:cNvPr id="1946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8089" y="1782763"/>
                        <a:ext cx="2212975" cy="173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11"/>
          <p:cNvGraphicFramePr>
            <a:graphicFrameLocks noChangeAspect="1"/>
          </p:cNvGraphicFramePr>
          <p:nvPr/>
        </p:nvGraphicFramePr>
        <p:xfrm>
          <a:off x="1901826" y="4684713"/>
          <a:ext cx="3662363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Формула" r:id="rId8" imgW="1761941" imgH="705002" progId="Equation.3">
                  <p:embed/>
                </p:oleObj>
              </mc:Choice>
              <mc:Fallback>
                <p:oleObj name="Формула" r:id="rId8" imgW="1761941" imgH="705002" progId="Equation.3">
                  <p:embed/>
                  <p:pic>
                    <p:nvPicPr>
                      <p:cNvPr id="1946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6" y="4684713"/>
                        <a:ext cx="3662363" cy="152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2"/>
          <p:cNvGraphicFramePr>
            <a:graphicFrameLocks noChangeAspect="1"/>
          </p:cNvGraphicFramePr>
          <p:nvPr/>
        </p:nvGraphicFramePr>
        <p:xfrm>
          <a:off x="6457951" y="4662488"/>
          <a:ext cx="3584575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0" imgW="1724185" imgH="733349" progId="Equation.3">
                  <p:embed/>
                </p:oleObj>
              </mc:Choice>
              <mc:Fallback>
                <p:oleObj name="Формула" r:id="rId10" imgW="1724185" imgH="733349" progId="Equation.3">
                  <p:embed/>
                  <p:pic>
                    <p:nvPicPr>
                      <p:cNvPr id="1946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1" y="4662488"/>
                        <a:ext cx="3584575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435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20485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0486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0487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0488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0489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20483" name="Rectangle 8"/>
          <p:cNvSpPr>
            <a:spLocks noGrp="1" noChangeArrowheads="1"/>
          </p:cNvSpPr>
          <p:nvPr>
            <p:ph type="title"/>
          </p:nvPr>
        </p:nvSpPr>
        <p:spPr>
          <a:xfrm>
            <a:off x="2692400" y="309564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4000">
                <a:solidFill>
                  <a:schemeClr val="accent2"/>
                </a:solidFill>
              </a:rPr>
              <a:t>Углы Эйлера</a:t>
            </a:r>
            <a:r>
              <a:rPr lang="en-US" altLang="ru-RU" sz="4000">
                <a:solidFill>
                  <a:schemeClr val="accent2"/>
                </a:solidFill>
              </a:rPr>
              <a:t>: Roll, Pitch, Yaw</a:t>
            </a:r>
            <a:endParaRPr lang="ru-RU" altLang="ru-RU" sz="4000">
              <a:solidFill>
                <a:schemeClr val="accent2"/>
              </a:solidFill>
            </a:endParaRPr>
          </a:p>
        </p:txBody>
      </p:sp>
      <p:pic>
        <p:nvPicPr>
          <p:cNvPr id="20484" name="Picture 10" descr="Aircraft axes of 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6" y="1600200"/>
            <a:ext cx="5857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87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1510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151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1512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1513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21507" name="Rectangle 8"/>
          <p:cNvSpPr>
            <a:spLocks noGrp="1" noChangeArrowheads="1"/>
          </p:cNvSpPr>
          <p:nvPr>
            <p:ph type="title"/>
          </p:nvPr>
        </p:nvSpPr>
        <p:spPr>
          <a:xfrm>
            <a:off x="2424112" y="310357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4000" dirty="0">
                <a:solidFill>
                  <a:schemeClr val="accent2"/>
                </a:solidFill>
              </a:rPr>
              <a:t>Карданный подвес (</a:t>
            </a:r>
            <a:r>
              <a:rPr lang="en-US" altLang="ru-RU" sz="4000" dirty="0">
                <a:solidFill>
                  <a:schemeClr val="accent2"/>
                </a:solidFill>
              </a:rPr>
              <a:t>Gimbal)</a:t>
            </a:r>
            <a:endParaRPr lang="ru-RU" altLang="ru-RU" sz="4000" dirty="0">
              <a:solidFill>
                <a:schemeClr val="accent2"/>
              </a:solidFill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660526"/>
            <a:ext cx="3649531" cy="409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08C6CE-42F2-4A23-ADA5-EAA6D9A1E8C2}"/>
              </a:ext>
            </a:extLst>
          </p:cNvPr>
          <p:cNvSpPr txBox="1"/>
          <p:nvPr/>
        </p:nvSpPr>
        <p:spPr>
          <a:xfrm>
            <a:off x="3195686" y="6040769"/>
            <a:ext cx="1023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https://basmanovdaniil.github.io/GimbalLock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8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22539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2540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254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2542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2543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22531" name="Rectangle 8"/>
          <p:cNvSpPr>
            <a:spLocks noGrp="1" noChangeArrowheads="1"/>
          </p:cNvSpPr>
          <p:nvPr>
            <p:ph type="title"/>
          </p:nvPr>
        </p:nvSpPr>
        <p:spPr>
          <a:xfrm>
            <a:off x="2617788" y="39974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Кватернионы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2222500" y="5954713"/>
            <a:ext cx="6561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hlinkClick r:id="rId3"/>
              </a:rPr>
              <a:t>http://www.gamedev.net/reference/articles/article1095.asp</a:t>
            </a:r>
            <a:endParaRPr lang="ru-RU" altLang="ru-RU" sz="1800"/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2257425" y="6261100"/>
            <a:ext cx="445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hlinkClick r:id="rId4"/>
              </a:rPr>
              <a:t>http://www.gamedev.ru/articles/?id=30129</a:t>
            </a:r>
            <a:endParaRPr lang="ru-RU" altLang="ru-RU" sz="1800"/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1619251"/>
            <a:ext cx="4352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894013"/>
            <a:ext cx="86693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10">
            <a:hlinkClick r:id="rId7"/>
          </p:cNvPr>
          <p:cNvSpPr>
            <a:spLocks noChangeArrowheads="1"/>
          </p:cNvSpPr>
          <p:nvPr/>
        </p:nvSpPr>
        <p:spPr bwMode="auto">
          <a:xfrm>
            <a:off x="2846389" y="5461000"/>
            <a:ext cx="6561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hlinkClick r:id="rId7"/>
              </a:rPr>
              <a:t>http://www.itu.dk/people/erikdam/DOWNLOAD/98-5.pdf</a:t>
            </a:r>
            <a:endParaRPr lang="ru-RU" altLang="ru-RU" sz="1800"/>
          </a:p>
        </p:txBody>
      </p:sp>
      <p:sp>
        <p:nvSpPr>
          <p:cNvPr id="22537" name="Rectangle 17"/>
          <p:cNvSpPr>
            <a:spLocks noChangeArrowheads="1"/>
          </p:cNvSpPr>
          <p:nvPr/>
        </p:nvSpPr>
        <p:spPr bwMode="auto">
          <a:xfrm>
            <a:off x="2260601" y="5129213"/>
            <a:ext cx="453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“Quaternions, Interpolation and Animation”</a:t>
            </a:r>
            <a:endParaRPr lang="ru-RU" altLang="ru-RU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62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259888" y="158751"/>
              <a:ext cx="4762" cy="17463"/>
            </p14:xfrm>
          </p:contentPart>
        </mc:Choice>
        <mc:Fallback xmlns="">
          <p:pic>
            <p:nvPicPr>
              <p:cNvPr id="15362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53294" y="152336"/>
                <a:ext cx="17216" cy="29580"/>
              </a:xfrm>
              <a:prstGeom prst="rect">
                <a:avLst/>
              </a:prstGeom>
            </p:spPr>
          </p:pic>
        </mc:Fallback>
      </mc:AlternateContent>
      <p:pic>
        <p:nvPicPr>
          <p:cNvPr id="14338" name="Picture 2">
            <a:extLst>
              <a:ext uri="{FF2B5EF4-FFF2-40B4-BE49-F238E27FC236}">
                <a16:creationId xmlns:a16="http://schemas.microsoft.com/office/drawing/2014/main" id="{84D704D5-BE7E-4FD5-A07B-89C504A9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13" y="249247"/>
            <a:ext cx="3616800" cy="27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16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23559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3560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356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3562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3563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23555" name="Rectangle 8"/>
          <p:cNvSpPr>
            <a:spLocks noGrp="1" noChangeArrowheads="1"/>
          </p:cNvSpPr>
          <p:nvPr>
            <p:ph type="title"/>
          </p:nvPr>
        </p:nvSpPr>
        <p:spPr>
          <a:xfrm>
            <a:off x="2438400" y="310357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Сложение и умножение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1798639"/>
            <a:ext cx="81153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195638"/>
            <a:ext cx="844867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4613276"/>
            <a:ext cx="59690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703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24582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4584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4586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24579" name="Rectangle 8"/>
          <p:cNvSpPr>
            <a:spLocks noGrp="1" noChangeArrowheads="1"/>
          </p:cNvSpPr>
          <p:nvPr>
            <p:ph type="title"/>
          </p:nvPr>
        </p:nvSpPr>
        <p:spPr>
          <a:xfrm>
            <a:off x="2531269" y="331789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Еще немного умножения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695451"/>
            <a:ext cx="82296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989389"/>
            <a:ext cx="850106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659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25610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5611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5612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5613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5614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2531269" y="328613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Норма и сопряжение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1614489"/>
            <a:ext cx="835342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2562226"/>
            <a:ext cx="80803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6" y="3770313"/>
            <a:ext cx="861536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1" y="4905375"/>
            <a:ext cx="8361363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1"/>
          <p:cNvSpPr txBox="1">
            <a:spLocks noChangeArrowheads="1"/>
          </p:cNvSpPr>
          <p:nvPr/>
        </p:nvSpPr>
        <p:spPr bwMode="auto">
          <a:xfrm>
            <a:off x="3149601" y="1579564"/>
            <a:ext cx="1763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Сопряжение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3089276" y="3790950"/>
            <a:ext cx="176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</a:t>
            </a:r>
            <a:endParaRPr lang="en-US" altLang="ru-RU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55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26631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6632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6633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6634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26627" name="Rectangle 8"/>
          <p:cNvSpPr>
            <a:spLocks noGrp="1" noChangeArrowheads="1"/>
          </p:cNvSpPr>
          <p:nvPr>
            <p:ph type="title"/>
          </p:nvPr>
        </p:nvSpPr>
        <p:spPr>
          <a:xfrm>
            <a:off x="2438400" y="293689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Единичные кватернионы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1709738"/>
            <a:ext cx="86772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2847976"/>
            <a:ext cx="87201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844925"/>
            <a:ext cx="71818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00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4105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106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107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108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109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>
          <a:xfrm>
            <a:off x="2531269" y="173833"/>
            <a:ext cx="8229600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>
                <a:solidFill>
                  <a:schemeClr val="accent2"/>
                </a:solidFill>
              </a:rPr>
              <a:t>Виртуальная, дополненная и смешанная реальности</a:t>
            </a:r>
          </a:p>
        </p:txBody>
      </p:sp>
      <p:pic>
        <p:nvPicPr>
          <p:cNvPr id="15362" name="Picture 2" descr="ÐÐ°ÑÑÐ¸Ð½ÐºÐ¸ Ð¿Ð¾ Ð·Ð°Ð¿ÑÐ¾ÑÑ hololens 2">
            <a:extLst>
              <a:ext uri="{FF2B5EF4-FFF2-40B4-BE49-F238E27FC236}">
                <a16:creationId xmlns:a16="http://schemas.microsoft.com/office/drawing/2014/main" id="{5993DA99-1D10-402B-B638-E30745646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377863"/>
            <a:ext cx="61341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03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27655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7656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7657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7658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7659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27651" name="Rectangle 8"/>
          <p:cNvSpPr>
            <a:spLocks noGrp="1" noChangeArrowheads="1"/>
          </p:cNvSpPr>
          <p:nvPr>
            <p:ph type="title"/>
          </p:nvPr>
        </p:nvSpPr>
        <p:spPr>
          <a:xfrm>
            <a:off x="2405063" y="31750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Преобразование поворота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00213"/>
            <a:ext cx="86106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3076576"/>
            <a:ext cx="88185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368801"/>
            <a:ext cx="82486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848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28680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8681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8682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8683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8684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>
          <a:xfrm>
            <a:off x="2303463" y="269876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Интерполяция вращений (1</a:t>
            </a:r>
            <a:r>
              <a:rPr lang="en-US" altLang="ru-RU">
                <a:solidFill>
                  <a:schemeClr val="accent2"/>
                </a:solidFill>
              </a:rPr>
              <a:t>/2)</a:t>
            </a:r>
            <a:endParaRPr lang="ru-RU" altLang="ru-RU">
              <a:solidFill>
                <a:schemeClr val="accent2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666875"/>
            <a:ext cx="3841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230438"/>
            <a:ext cx="41005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695450"/>
            <a:ext cx="4368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189163"/>
            <a:ext cx="411638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24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29704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9705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9706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9707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29708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29699" name="Rectangle 8"/>
          <p:cNvSpPr>
            <a:spLocks noGrp="1" noChangeArrowheads="1"/>
          </p:cNvSpPr>
          <p:nvPr>
            <p:ph type="title"/>
          </p:nvPr>
        </p:nvSpPr>
        <p:spPr>
          <a:xfrm>
            <a:off x="2247900" y="26035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Интерполяция вращений</a:t>
            </a:r>
            <a:r>
              <a:rPr lang="en-US" altLang="ru-RU">
                <a:solidFill>
                  <a:schemeClr val="accent2"/>
                </a:solidFill>
              </a:rPr>
              <a:t> (2/2)</a:t>
            </a:r>
            <a:endParaRPr lang="ru-RU" altLang="ru-RU">
              <a:solidFill>
                <a:schemeClr val="accent2"/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638300"/>
            <a:ext cx="3962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79639"/>
            <a:ext cx="44577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1363663"/>
            <a:ext cx="464661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2271713"/>
            <a:ext cx="4284662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478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30729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0730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073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0732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0733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30723" name="Rectangle 8"/>
          <p:cNvSpPr>
            <a:spLocks noGrp="1" noChangeArrowheads="1"/>
          </p:cNvSpPr>
          <p:nvPr>
            <p:ph type="title"/>
          </p:nvPr>
        </p:nvSpPr>
        <p:spPr>
          <a:xfrm>
            <a:off x="2351088" y="35957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От кватерниона к матрице</a:t>
            </a:r>
          </a:p>
        </p:txBody>
      </p:sp>
      <p:pic>
        <p:nvPicPr>
          <p:cNvPr id="30724" name="Picture 14" descr="\begin{pmatrix}&#10;a^2+b^2-c^2-d^2&amp;2bc-2ad        &amp;2ac+2bd        \\&#10;2ad+2bc        &amp;a^2-b^2+c^2-d^2&amp;2cd-2ab        \\&#10;2bd-2ac        &amp;2ab+2cd        &amp;a^2-b^2-c^2+d^2\\&#10;\end{pmatrix}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81488"/>
            <a:ext cx="631983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4368801" y="2652714"/>
            <a:ext cx="288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l-PL" alt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l-PL" alt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pl-PL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l-PL" alt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cj</a:t>
            </a:r>
            <a:r>
              <a:rPr lang="pl-PL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pl-PL" alt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dk</a:t>
            </a:r>
            <a:r>
              <a:rPr lang="ru-RU" altLang="ru-RU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043114" y="1838325"/>
            <a:ext cx="7983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atin typeface="+mj-lt"/>
              </a:rPr>
              <a:t>Преобразования вращения, заданому единичным кватернионом</a:t>
            </a:r>
            <a:endParaRPr lang="en-US" sz="4000" dirty="0">
              <a:latin typeface="+mj-lt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093914" y="3413125"/>
            <a:ext cx="7983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atin typeface="+mj-lt"/>
              </a:rPr>
              <a:t>соответствует матрица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0963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31749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1750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175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1752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1753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31747" name="Rectangle 8"/>
          <p:cNvSpPr>
            <a:spLocks noGrp="1" noChangeArrowheads="1"/>
          </p:cNvSpPr>
          <p:nvPr>
            <p:ph type="title"/>
          </p:nvPr>
        </p:nvSpPr>
        <p:spPr>
          <a:xfrm>
            <a:off x="2855913" y="164307"/>
            <a:ext cx="8229600" cy="1055688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chemeClr val="accent2"/>
                </a:solidFill>
              </a:rPr>
              <a:t>Геометрическое моделирование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117725" y="2346325"/>
            <a:ext cx="79835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dirty="0">
                <a:latin typeface="+mj-lt"/>
              </a:rPr>
              <a:t>Действия над моделью</a:t>
            </a:r>
            <a:r>
              <a:rPr lang="en-US" sz="4000" dirty="0">
                <a:latin typeface="+mj-lt"/>
              </a:rPr>
              <a:t>: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4000" dirty="0">
                <a:latin typeface="+mj-lt"/>
              </a:rPr>
              <a:t> Аналитическое изучение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4000" dirty="0">
                <a:latin typeface="+mj-lt"/>
              </a:rPr>
              <a:t> Преобразование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4000" dirty="0">
                <a:latin typeface="+mj-lt"/>
              </a:rPr>
              <a:t> </a:t>
            </a:r>
            <a:r>
              <a:rPr lang="ru-RU" sz="4000" dirty="0" err="1">
                <a:latin typeface="+mj-lt"/>
              </a:rPr>
              <a:t>Рендеринг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32790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2791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2792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2793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2794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32771" name="Rectangle 8"/>
          <p:cNvSpPr>
            <a:spLocks noGrp="1" noChangeArrowheads="1"/>
          </p:cNvSpPr>
          <p:nvPr>
            <p:ph type="title"/>
          </p:nvPr>
        </p:nvSpPr>
        <p:spPr>
          <a:xfrm>
            <a:off x="2063750" y="260350"/>
            <a:ext cx="8229600" cy="1055688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chemeClr val="accent2"/>
                </a:solidFill>
              </a:rPr>
              <a:t>Аналитическое представление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117725" y="1843088"/>
            <a:ext cx="7983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2400" dirty="0">
                <a:latin typeface="+mj-lt"/>
              </a:rPr>
              <a:t>Кривая на плоскости</a:t>
            </a:r>
            <a:r>
              <a:rPr lang="en-US" sz="2400" dirty="0">
                <a:latin typeface="+mj-lt"/>
              </a:rPr>
              <a:t>:</a:t>
            </a:r>
          </a:p>
        </p:txBody>
      </p:sp>
      <p:sp>
        <p:nvSpPr>
          <p:cNvPr id="10" name="Freeform 9"/>
          <p:cNvSpPr/>
          <p:nvPr/>
        </p:nvSpPr>
        <p:spPr>
          <a:xfrm>
            <a:off x="2346326" y="2332039"/>
            <a:ext cx="2297113" cy="1849437"/>
          </a:xfrm>
          <a:custGeom>
            <a:avLst/>
            <a:gdLst>
              <a:gd name="connsiteX0" fmla="*/ 0 w 2296668"/>
              <a:gd name="connsiteY0" fmla="*/ 630936 h 1850136"/>
              <a:gd name="connsiteX1" fmla="*/ 393192 w 2296668"/>
              <a:gd name="connsiteY1" fmla="*/ 1636776 h 1850136"/>
              <a:gd name="connsiteX2" fmla="*/ 1088136 w 2296668"/>
              <a:gd name="connsiteY2" fmla="*/ 1764792 h 1850136"/>
              <a:gd name="connsiteX3" fmla="*/ 2249424 w 2296668"/>
              <a:gd name="connsiteY3" fmla="*/ 1124712 h 1850136"/>
              <a:gd name="connsiteX4" fmla="*/ 1371600 w 2296668"/>
              <a:gd name="connsiteY4" fmla="*/ 64008 h 1850136"/>
              <a:gd name="connsiteX5" fmla="*/ 502920 w 2296668"/>
              <a:gd name="connsiteY5" fmla="*/ 740664 h 1850136"/>
              <a:gd name="connsiteX6" fmla="*/ 896112 w 2296668"/>
              <a:gd name="connsiteY6" fmla="*/ 1344168 h 1850136"/>
              <a:gd name="connsiteX7" fmla="*/ 1764792 w 2296668"/>
              <a:gd name="connsiteY7" fmla="*/ 1298448 h 1850136"/>
              <a:gd name="connsiteX8" fmla="*/ 1819656 w 2296668"/>
              <a:gd name="connsiteY8" fmla="*/ 886968 h 1850136"/>
              <a:gd name="connsiteX9" fmla="*/ 1353312 w 2296668"/>
              <a:gd name="connsiteY9" fmla="*/ 585216 h 1850136"/>
              <a:gd name="connsiteX10" fmla="*/ 1024128 w 2296668"/>
              <a:gd name="connsiteY10" fmla="*/ 731520 h 185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6668" h="1850136">
                <a:moveTo>
                  <a:pt x="0" y="630936"/>
                </a:moveTo>
                <a:cubicBezTo>
                  <a:pt x="105918" y="1039368"/>
                  <a:pt x="211836" y="1447800"/>
                  <a:pt x="393192" y="1636776"/>
                </a:cubicBezTo>
                <a:cubicBezTo>
                  <a:pt x="574548" y="1825752"/>
                  <a:pt x="778764" y="1850136"/>
                  <a:pt x="1088136" y="1764792"/>
                </a:cubicBezTo>
                <a:cubicBezTo>
                  <a:pt x="1397508" y="1679448"/>
                  <a:pt x="2202180" y="1408176"/>
                  <a:pt x="2249424" y="1124712"/>
                </a:cubicBezTo>
                <a:cubicBezTo>
                  <a:pt x="2296668" y="841248"/>
                  <a:pt x="1662684" y="128016"/>
                  <a:pt x="1371600" y="64008"/>
                </a:cubicBezTo>
                <a:cubicBezTo>
                  <a:pt x="1080516" y="0"/>
                  <a:pt x="582168" y="527304"/>
                  <a:pt x="502920" y="740664"/>
                </a:cubicBezTo>
                <a:cubicBezTo>
                  <a:pt x="423672" y="954024"/>
                  <a:pt x="685800" y="1251204"/>
                  <a:pt x="896112" y="1344168"/>
                </a:cubicBezTo>
                <a:cubicBezTo>
                  <a:pt x="1106424" y="1437132"/>
                  <a:pt x="1610868" y="1374648"/>
                  <a:pt x="1764792" y="1298448"/>
                </a:cubicBezTo>
                <a:cubicBezTo>
                  <a:pt x="1918716" y="1222248"/>
                  <a:pt x="1888236" y="1005840"/>
                  <a:pt x="1819656" y="886968"/>
                </a:cubicBezTo>
                <a:cubicBezTo>
                  <a:pt x="1751076" y="768096"/>
                  <a:pt x="1485900" y="611124"/>
                  <a:pt x="1353312" y="585216"/>
                </a:cubicBezTo>
                <a:cubicBezTo>
                  <a:pt x="1220724" y="559308"/>
                  <a:pt x="1086612" y="682752"/>
                  <a:pt x="1024128" y="731520"/>
                </a:cubicBezTo>
              </a:path>
            </a:pathLst>
          </a:cu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32774" name="Object 2"/>
          <p:cNvGraphicFramePr>
            <a:graphicFrameLocks noChangeAspect="1"/>
          </p:cNvGraphicFramePr>
          <p:nvPr/>
        </p:nvGraphicFramePr>
        <p:xfrm>
          <a:off x="2536826" y="4519613"/>
          <a:ext cx="1419225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Формула" r:id="rId3" imgW="571252" imgH="634725" progId="Equation.3">
                  <p:embed/>
                </p:oleObj>
              </mc:Choice>
              <mc:Fallback>
                <p:oleObj name="Формула" r:id="rId3" imgW="571252" imgH="634725" progId="Equation.3">
                  <p:embed/>
                  <p:pic>
                    <p:nvPicPr>
                      <p:cNvPr id="327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6" y="4519613"/>
                        <a:ext cx="1419225" cy="160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3"/>
          <p:cNvGraphicFramePr>
            <a:graphicFrameLocks noChangeAspect="1"/>
          </p:cNvGraphicFramePr>
          <p:nvPr/>
        </p:nvGraphicFramePr>
        <p:xfrm>
          <a:off x="2028825" y="2770188"/>
          <a:ext cx="635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Формула" r:id="rId5" imgW="634725" imgH="203112" progId="Equation.3">
                  <p:embed/>
                </p:oleObj>
              </mc:Choice>
              <mc:Fallback>
                <p:oleObj name="Формула" r:id="rId5" imgW="634725" imgH="203112" progId="Equation.3">
                  <p:embed/>
                  <p:pic>
                    <p:nvPicPr>
                      <p:cNvPr id="327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2770188"/>
                        <a:ext cx="6350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4"/>
          <p:cNvGraphicFramePr>
            <a:graphicFrameLocks noChangeAspect="1"/>
          </p:cNvGraphicFramePr>
          <p:nvPr/>
        </p:nvGraphicFramePr>
        <p:xfrm>
          <a:off x="3092450" y="3078163"/>
          <a:ext cx="584200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Формула" r:id="rId7" imgW="583947" imgH="203112" progId="Equation.3">
                  <p:embed/>
                </p:oleObj>
              </mc:Choice>
              <mc:Fallback>
                <p:oleObj name="Формула" r:id="rId7" imgW="583947" imgH="203112" progId="Equation.3">
                  <p:embed/>
                  <p:pic>
                    <p:nvPicPr>
                      <p:cNvPr id="327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3078163"/>
                        <a:ext cx="584200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870701" y="1839913"/>
            <a:ext cx="3203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2400" dirty="0">
                <a:latin typeface="+mj-lt"/>
              </a:rPr>
              <a:t>Поверхность</a:t>
            </a:r>
            <a:r>
              <a:rPr lang="en-US" sz="2400" dirty="0">
                <a:latin typeface="+mj-lt"/>
              </a:rPr>
              <a:t>:</a:t>
            </a:r>
          </a:p>
        </p:txBody>
      </p:sp>
      <p:sp>
        <p:nvSpPr>
          <p:cNvPr id="16" name="Freeform 15"/>
          <p:cNvSpPr/>
          <p:nvPr/>
        </p:nvSpPr>
        <p:spPr>
          <a:xfrm>
            <a:off x="6854825" y="3841751"/>
            <a:ext cx="1957388" cy="574675"/>
          </a:xfrm>
          <a:custGeom>
            <a:avLst/>
            <a:gdLst>
              <a:gd name="connsiteX0" fmla="*/ 0 w 1956816"/>
              <a:gd name="connsiteY0" fmla="*/ 199644 h 574548"/>
              <a:gd name="connsiteX1" fmla="*/ 877824 w 1956816"/>
              <a:gd name="connsiteY1" fmla="*/ 62484 h 574548"/>
              <a:gd name="connsiteX2" fmla="*/ 1956816 w 1956816"/>
              <a:gd name="connsiteY2" fmla="*/ 574548 h 57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6816" h="574548">
                <a:moveTo>
                  <a:pt x="0" y="199644"/>
                </a:moveTo>
                <a:cubicBezTo>
                  <a:pt x="275844" y="99822"/>
                  <a:pt x="551688" y="0"/>
                  <a:pt x="877824" y="62484"/>
                </a:cubicBezTo>
                <a:cubicBezTo>
                  <a:pt x="1203960" y="124968"/>
                  <a:pt x="1763268" y="472440"/>
                  <a:pt x="1956816" y="574548"/>
                </a:cubicBezTo>
              </a:path>
            </a:pathLst>
          </a:cu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Freeform 16"/>
          <p:cNvSpPr/>
          <p:nvPr/>
        </p:nvSpPr>
        <p:spPr>
          <a:xfrm>
            <a:off x="8829675" y="3127376"/>
            <a:ext cx="1022350" cy="1298575"/>
          </a:xfrm>
          <a:custGeom>
            <a:avLst/>
            <a:gdLst>
              <a:gd name="connsiteX0" fmla="*/ 0 w 1022604"/>
              <a:gd name="connsiteY0" fmla="*/ 1298448 h 1298448"/>
              <a:gd name="connsiteX1" fmla="*/ 292608 w 1022604"/>
              <a:gd name="connsiteY1" fmla="*/ 493776 h 1298448"/>
              <a:gd name="connsiteX2" fmla="*/ 914400 w 1022604"/>
              <a:gd name="connsiteY2" fmla="*/ 0 h 129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2604" h="1298448">
                <a:moveTo>
                  <a:pt x="0" y="1298448"/>
                </a:moveTo>
                <a:cubicBezTo>
                  <a:pt x="70104" y="1004316"/>
                  <a:pt x="140208" y="710184"/>
                  <a:pt x="292608" y="493776"/>
                </a:cubicBezTo>
                <a:cubicBezTo>
                  <a:pt x="445008" y="277368"/>
                  <a:pt x="1022604" y="172212"/>
                  <a:pt x="914400" y="0"/>
                </a:cubicBezTo>
              </a:path>
            </a:pathLst>
          </a:cu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Freeform 17"/>
          <p:cNvSpPr/>
          <p:nvPr/>
        </p:nvSpPr>
        <p:spPr>
          <a:xfrm>
            <a:off x="7212013" y="2578100"/>
            <a:ext cx="2551112" cy="558800"/>
          </a:xfrm>
          <a:custGeom>
            <a:avLst/>
            <a:gdLst>
              <a:gd name="connsiteX0" fmla="*/ 2551176 w 2551176"/>
              <a:gd name="connsiteY0" fmla="*/ 557784 h 557784"/>
              <a:gd name="connsiteX1" fmla="*/ 1371600 w 2551176"/>
              <a:gd name="connsiteY1" fmla="*/ 45720 h 557784"/>
              <a:gd name="connsiteX2" fmla="*/ 0 w 2551176"/>
              <a:gd name="connsiteY2" fmla="*/ 283464 h 55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1176" h="557784">
                <a:moveTo>
                  <a:pt x="2551176" y="557784"/>
                </a:moveTo>
                <a:cubicBezTo>
                  <a:pt x="2173986" y="324612"/>
                  <a:pt x="1796796" y="91440"/>
                  <a:pt x="1371600" y="45720"/>
                </a:cubicBezTo>
                <a:cubicBezTo>
                  <a:pt x="946404" y="0"/>
                  <a:pt x="473202" y="141732"/>
                  <a:pt x="0" y="283464"/>
                </a:cubicBezTo>
              </a:path>
            </a:pathLst>
          </a:cu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Freeform 18"/>
          <p:cNvSpPr/>
          <p:nvPr/>
        </p:nvSpPr>
        <p:spPr>
          <a:xfrm>
            <a:off x="6864351" y="2871789"/>
            <a:ext cx="347663" cy="1169987"/>
          </a:xfrm>
          <a:custGeom>
            <a:avLst/>
            <a:gdLst>
              <a:gd name="connsiteX0" fmla="*/ 0 w 347472"/>
              <a:gd name="connsiteY0" fmla="*/ 1170432 h 1170432"/>
              <a:gd name="connsiteX1" fmla="*/ 64008 w 347472"/>
              <a:gd name="connsiteY1" fmla="*/ 466344 h 1170432"/>
              <a:gd name="connsiteX2" fmla="*/ 347472 w 347472"/>
              <a:gd name="connsiteY2" fmla="*/ 0 h 11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472" h="1170432">
                <a:moveTo>
                  <a:pt x="0" y="1170432"/>
                </a:moveTo>
                <a:cubicBezTo>
                  <a:pt x="3048" y="915924"/>
                  <a:pt x="6096" y="661416"/>
                  <a:pt x="64008" y="466344"/>
                </a:cubicBezTo>
                <a:cubicBezTo>
                  <a:pt x="121920" y="271272"/>
                  <a:pt x="294132" y="47244"/>
                  <a:pt x="347472" y="0"/>
                </a:cubicBezTo>
              </a:path>
            </a:pathLst>
          </a:cu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6209507" y="3717132"/>
            <a:ext cx="869950" cy="365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662739" y="4141788"/>
            <a:ext cx="758825" cy="190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662739" y="4170363"/>
            <a:ext cx="566737" cy="4111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5" name="Rectangle 22"/>
          <p:cNvSpPr>
            <a:spLocks noChangeArrowheads="1"/>
          </p:cNvSpPr>
          <p:nvPr/>
        </p:nvSpPr>
        <p:spPr bwMode="auto">
          <a:xfrm>
            <a:off x="7150101" y="4398964"/>
            <a:ext cx="33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X</a:t>
            </a:r>
            <a:endParaRPr lang="ru-RU" altLang="ru-RU" sz="1800"/>
          </a:p>
        </p:txBody>
      </p:sp>
      <p:sp>
        <p:nvSpPr>
          <p:cNvPr id="32786" name="Rectangle 22"/>
          <p:cNvSpPr>
            <a:spLocks noChangeArrowheads="1"/>
          </p:cNvSpPr>
          <p:nvPr/>
        </p:nvSpPr>
        <p:spPr bwMode="auto">
          <a:xfrm>
            <a:off x="6454776" y="299085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Y</a:t>
            </a:r>
          </a:p>
        </p:txBody>
      </p:sp>
      <p:sp>
        <p:nvSpPr>
          <p:cNvPr id="32787" name="Rectangle 22"/>
          <p:cNvSpPr>
            <a:spLocks noChangeArrowheads="1"/>
          </p:cNvSpPr>
          <p:nvPr/>
        </p:nvSpPr>
        <p:spPr bwMode="auto">
          <a:xfrm>
            <a:off x="7351714" y="3978275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Z</a:t>
            </a:r>
            <a:endParaRPr lang="ru-RU" altLang="ru-RU" sz="1800"/>
          </a:p>
        </p:txBody>
      </p:sp>
      <p:graphicFrame>
        <p:nvGraphicFramePr>
          <p:cNvPr id="32788" name="Object 5"/>
          <p:cNvGraphicFramePr>
            <a:graphicFrameLocks noChangeAspect="1"/>
          </p:cNvGraphicFramePr>
          <p:nvPr/>
        </p:nvGraphicFramePr>
        <p:xfrm>
          <a:off x="7597775" y="4397375"/>
          <a:ext cx="2774950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9" imgW="1117600" imgH="889000" progId="Equation.3">
                  <p:embed/>
                </p:oleObj>
              </mc:Choice>
              <mc:Fallback>
                <p:oleObj name="Формула" r:id="rId9" imgW="1117600" imgH="889000" progId="Equation.3">
                  <p:embed/>
                  <p:pic>
                    <p:nvPicPr>
                      <p:cNvPr id="3278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775" y="4397375"/>
                        <a:ext cx="2774950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2327053" y="2966787"/>
              <a:ext cx="58320" cy="62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15246" y="2954838"/>
                <a:ext cx="81934" cy="86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" name="Ink 3"/>
              <p14:cNvContentPartPr/>
              <p14:nvPr/>
            </p14:nvContentPartPr>
            <p14:xfrm>
              <a:off x="2572213" y="3699387"/>
              <a:ext cx="73080" cy="81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60333" y="3687507"/>
                <a:ext cx="968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3362773" y="4082067"/>
              <a:ext cx="73440" cy="64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50893" y="4070253"/>
                <a:ext cx="97200" cy="87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" name="Ink 5"/>
              <p14:cNvContentPartPr/>
              <p14:nvPr/>
            </p14:nvContentPartPr>
            <p14:xfrm>
              <a:off x="4100053" y="3827187"/>
              <a:ext cx="78840" cy="53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88281" y="3815386"/>
                <a:ext cx="102385" cy="77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" name="Ink 6"/>
              <p14:cNvContentPartPr/>
              <p14:nvPr/>
            </p14:nvContentPartPr>
            <p14:xfrm>
              <a:off x="4498573" y="3228147"/>
              <a:ext cx="48240" cy="38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86513" y="3216156"/>
                <a:ext cx="72360" cy="62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" name="Ink 7"/>
              <p14:cNvContentPartPr/>
              <p14:nvPr/>
            </p14:nvContentPartPr>
            <p14:xfrm>
              <a:off x="4070173" y="2607147"/>
              <a:ext cx="57240" cy="45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58441" y="2595171"/>
                <a:ext cx="80705" cy="68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" name="Ink 8"/>
              <p14:cNvContentPartPr/>
              <p14:nvPr/>
            </p14:nvContentPartPr>
            <p14:xfrm>
              <a:off x="3213013" y="2594187"/>
              <a:ext cx="77760" cy="568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1188" y="2582382"/>
                <a:ext cx="101411" cy="80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" name="Ink 10"/>
              <p14:cNvContentPartPr/>
              <p14:nvPr/>
            </p14:nvContentPartPr>
            <p14:xfrm>
              <a:off x="3102853" y="3530187"/>
              <a:ext cx="51120" cy="727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91138" y="3518538"/>
                <a:ext cx="74550" cy="96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" name="Ink 11"/>
              <p14:cNvContentPartPr/>
              <p14:nvPr/>
            </p14:nvContentPartPr>
            <p14:xfrm>
              <a:off x="3917173" y="3647547"/>
              <a:ext cx="32400" cy="54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05424" y="3635667"/>
                <a:ext cx="55899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3" name="Ink 12"/>
              <p14:cNvContentPartPr/>
              <p14:nvPr/>
            </p14:nvContentPartPr>
            <p14:xfrm>
              <a:off x="3957133" y="3047067"/>
              <a:ext cx="30960" cy="331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46028" y="3035315"/>
                <a:ext cx="53170" cy="56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4" name="Ink 13"/>
              <p14:cNvContentPartPr/>
              <p14:nvPr/>
            </p14:nvContentPartPr>
            <p14:xfrm>
              <a:off x="3391933" y="3031587"/>
              <a:ext cx="51120" cy="54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80053" y="3020085"/>
                <a:ext cx="74880" cy="7772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33831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3832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3833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3834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3835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33795" name="Rectangle 8"/>
          <p:cNvSpPr>
            <a:spLocks noGrp="1" noChangeArrowheads="1"/>
          </p:cNvSpPr>
          <p:nvPr>
            <p:ph type="title"/>
          </p:nvPr>
        </p:nvSpPr>
        <p:spPr>
          <a:xfrm>
            <a:off x="2063750" y="26035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Каркасное представление</a:t>
            </a:r>
          </a:p>
        </p:txBody>
      </p:sp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6172200" y="19812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1600" b="1"/>
              <a:t>Таблица вершин</a:t>
            </a:r>
            <a:r>
              <a:rPr lang="en-US" altLang="ru-RU" sz="1600" b="1"/>
              <a:t>:</a:t>
            </a:r>
            <a:endParaRPr lang="ru-RU" altLang="ru-RU" sz="1600"/>
          </a:p>
          <a:p>
            <a:pPr eaLnBrk="1" hangingPunct="1"/>
            <a:r>
              <a:rPr lang="ru-RU" altLang="ru-RU" sz="1600">
                <a:latin typeface="Courier New" panose="02070309020205020404" pitchFamily="49" charset="0"/>
              </a:rPr>
              <a:t>1        1    1    1</a:t>
            </a:r>
          </a:p>
          <a:p>
            <a:pPr eaLnBrk="1" hangingPunct="1"/>
            <a:r>
              <a:rPr lang="ru-RU" altLang="ru-RU" sz="1600">
                <a:latin typeface="Courier New" panose="02070309020205020404" pitchFamily="49" charset="0"/>
              </a:rPr>
              <a:t>2        1   -1    1</a:t>
            </a:r>
          </a:p>
          <a:p>
            <a:pPr eaLnBrk="1" hangingPunct="1"/>
            <a:r>
              <a:rPr lang="ru-RU" altLang="ru-RU" sz="1600">
                <a:latin typeface="Courier New" panose="02070309020205020404" pitchFamily="49" charset="0"/>
              </a:rPr>
              <a:t>3       -1   -1    1</a:t>
            </a:r>
          </a:p>
          <a:p>
            <a:pPr eaLnBrk="1" hangingPunct="1"/>
            <a:r>
              <a:rPr lang="ru-RU" altLang="ru-RU" sz="1600">
                <a:latin typeface="Courier New" panose="02070309020205020404" pitchFamily="49" charset="0"/>
              </a:rPr>
              <a:t>4       -1    1    1 </a:t>
            </a:r>
          </a:p>
          <a:p>
            <a:pPr eaLnBrk="1" hangingPunct="1"/>
            <a:r>
              <a:rPr lang="ru-RU" altLang="ru-RU" sz="1600">
                <a:latin typeface="Courier New" panose="02070309020205020404" pitchFamily="49" charset="0"/>
              </a:rPr>
              <a:t>5        1    1   -1</a:t>
            </a:r>
          </a:p>
          <a:p>
            <a:pPr eaLnBrk="1" hangingPunct="1"/>
            <a:r>
              <a:rPr lang="ru-RU" altLang="ru-RU" sz="1600">
                <a:latin typeface="Courier New" panose="02070309020205020404" pitchFamily="49" charset="0"/>
              </a:rPr>
              <a:t>6        1   -1   -1</a:t>
            </a:r>
          </a:p>
          <a:p>
            <a:pPr eaLnBrk="1" hangingPunct="1"/>
            <a:r>
              <a:rPr lang="ru-RU" altLang="ru-RU" sz="1600">
                <a:latin typeface="Courier New" panose="02070309020205020404" pitchFamily="49" charset="0"/>
              </a:rPr>
              <a:t>7       -1   -1   -1</a:t>
            </a:r>
          </a:p>
          <a:p>
            <a:pPr eaLnBrk="1" hangingPunct="1"/>
            <a:r>
              <a:rPr lang="ru-RU" altLang="ru-RU" sz="1600">
                <a:latin typeface="Courier New" panose="02070309020205020404" pitchFamily="49" charset="0"/>
              </a:rPr>
              <a:t>8       -1    1   -1</a:t>
            </a:r>
            <a:r>
              <a:rPr lang="ru-RU" altLang="ru-RU" sz="1600"/>
              <a:t>   </a:t>
            </a:r>
          </a:p>
          <a:p>
            <a:pPr eaLnBrk="1" hangingPunct="1">
              <a:buFontTx/>
              <a:buNone/>
            </a:pPr>
            <a:r>
              <a:rPr lang="ru-RU" altLang="ru-RU" sz="1600" b="1"/>
              <a:t>Таблица ребер</a:t>
            </a:r>
            <a:r>
              <a:rPr lang="en-US" altLang="ru-RU" sz="1600" b="1"/>
              <a:t>:</a:t>
            </a:r>
            <a:endParaRPr lang="ru-RU" altLang="ru-RU" sz="1600"/>
          </a:p>
          <a:p>
            <a:pPr eaLnBrk="1" hangingPunct="1"/>
            <a:r>
              <a:rPr lang="ru-RU" altLang="ru-RU" sz="1200">
                <a:latin typeface="Courier New" panose="02070309020205020404" pitchFamily="49" charset="0"/>
              </a:rPr>
              <a:t> </a:t>
            </a:r>
            <a:r>
              <a:rPr lang="ru-RU" altLang="ru-RU" sz="1600" b="1">
                <a:latin typeface="Courier New" panose="02070309020205020404" pitchFamily="49" charset="0"/>
              </a:rPr>
              <a:t>1</a:t>
            </a:r>
            <a:r>
              <a:rPr lang="ru-RU" altLang="ru-RU" sz="1600">
                <a:latin typeface="Courier New" panose="02070309020205020404" pitchFamily="49" charset="0"/>
              </a:rPr>
              <a:t> (1</a:t>
            </a:r>
            <a:r>
              <a:rPr lang="en-US" altLang="ru-RU" sz="1600">
                <a:latin typeface="Courier New" panose="02070309020205020404" pitchFamily="49" charset="0"/>
              </a:rPr>
              <a:t>,2)  </a:t>
            </a:r>
            <a:r>
              <a:rPr lang="en-US" altLang="ru-RU" sz="1600" b="1">
                <a:latin typeface="Courier New" panose="02070309020205020404" pitchFamily="49" charset="0"/>
              </a:rPr>
              <a:t>2</a:t>
            </a:r>
            <a:r>
              <a:rPr lang="en-US" altLang="ru-RU" sz="1600">
                <a:latin typeface="Courier New" panose="02070309020205020404" pitchFamily="49" charset="0"/>
              </a:rPr>
              <a:t> (2,3)  </a:t>
            </a:r>
            <a:r>
              <a:rPr lang="en-US" altLang="ru-RU" sz="1600" b="1">
                <a:latin typeface="Courier New" panose="02070309020205020404" pitchFamily="49" charset="0"/>
              </a:rPr>
              <a:t>3</a:t>
            </a:r>
            <a:r>
              <a:rPr lang="en-US" altLang="ru-RU" sz="1600">
                <a:latin typeface="Courier New" panose="02070309020205020404" pitchFamily="49" charset="0"/>
              </a:rPr>
              <a:t> (3,4)  </a:t>
            </a:r>
          </a:p>
          <a:p>
            <a:pPr eaLnBrk="1" hangingPunct="1"/>
            <a:r>
              <a:rPr lang="en-US" altLang="ru-RU" sz="1600">
                <a:latin typeface="Courier New" panose="02070309020205020404" pitchFamily="49" charset="0"/>
              </a:rPr>
              <a:t> </a:t>
            </a:r>
            <a:r>
              <a:rPr lang="en-US" altLang="ru-RU" sz="1600" b="1">
                <a:latin typeface="Courier New" panose="02070309020205020404" pitchFamily="49" charset="0"/>
              </a:rPr>
              <a:t>4 </a:t>
            </a:r>
            <a:r>
              <a:rPr lang="en-US" altLang="ru-RU" sz="1600">
                <a:latin typeface="Courier New" panose="02070309020205020404" pitchFamily="49" charset="0"/>
              </a:rPr>
              <a:t>(5,6)  </a:t>
            </a:r>
            <a:r>
              <a:rPr lang="ru-RU" altLang="ru-RU" sz="1600" b="1">
                <a:latin typeface="Courier New" panose="02070309020205020404" pitchFamily="49" charset="0"/>
              </a:rPr>
              <a:t>5</a:t>
            </a:r>
            <a:r>
              <a:rPr lang="ru-RU" altLang="ru-RU" sz="1600">
                <a:latin typeface="Courier New" panose="02070309020205020404" pitchFamily="49" charset="0"/>
              </a:rPr>
              <a:t> (5,6)  </a:t>
            </a:r>
            <a:r>
              <a:rPr lang="ru-RU" altLang="ru-RU" sz="1600" b="1">
                <a:latin typeface="Courier New" panose="02070309020205020404" pitchFamily="49" charset="0"/>
              </a:rPr>
              <a:t>6</a:t>
            </a:r>
            <a:r>
              <a:rPr lang="ru-RU" altLang="ru-RU" sz="1600">
                <a:latin typeface="Courier New" panose="02070309020205020404" pitchFamily="49" charset="0"/>
              </a:rPr>
              <a:t> (6,7)  </a:t>
            </a:r>
          </a:p>
          <a:p>
            <a:pPr eaLnBrk="1" hangingPunct="1"/>
            <a:r>
              <a:rPr lang="ru-RU" altLang="ru-RU" sz="1600">
                <a:latin typeface="Courier New" panose="02070309020205020404" pitchFamily="49" charset="0"/>
              </a:rPr>
              <a:t> </a:t>
            </a:r>
            <a:r>
              <a:rPr lang="ru-RU" altLang="ru-RU" sz="1600" b="1">
                <a:latin typeface="Courier New" panose="02070309020205020404" pitchFamily="49" charset="0"/>
              </a:rPr>
              <a:t>7</a:t>
            </a:r>
            <a:r>
              <a:rPr lang="ru-RU" altLang="ru-RU" sz="1600">
                <a:latin typeface="Courier New" panose="02070309020205020404" pitchFamily="49" charset="0"/>
              </a:rPr>
              <a:t> (7,8)  </a:t>
            </a:r>
            <a:r>
              <a:rPr lang="ru-RU" altLang="ru-RU" sz="1600" b="1">
                <a:latin typeface="Courier New" panose="02070309020205020404" pitchFamily="49" charset="0"/>
              </a:rPr>
              <a:t>8</a:t>
            </a:r>
            <a:r>
              <a:rPr lang="ru-RU" altLang="ru-RU" sz="1600">
                <a:latin typeface="Courier New" panose="02070309020205020404" pitchFamily="49" charset="0"/>
              </a:rPr>
              <a:t> (8,5)  </a:t>
            </a:r>
            <a:r>
              <a:rPr lang="ru-RU" altLang="ru-RU" sz="1600" b="1">
                <a:latin typeface="Courier New" panose="02070309020205020404" pitchFamily="49" charset="0"/>
              </a:rPr>
              <a:t>9</a:t>
            </a:r>
            <a:r>
              <a:rPr lang="ru-RU" altLang="ru-RU" sz="1600">
                <a:latin typeface="Courier New" panose="02070309020205020404" pitchFamily="49" charset="0"/>
              </a:rPr>
              <a:t> (1,5) </a:t>
            </a:r>
          </a:p>
          <a:p>
            <a:pPr eaLnBrk="1" hangingPunct="1"/>
            <a:r>
              <a:rPr lang="ru-RU" altLang="ru-RU" sz="1600" b="1">
                <a:latin typeface="Courier New" panose="02070309020205020404" pitchFamily="49" charset="0"/>
              </a:rPr>
              <a:t>10</a:t>
            </a:r>
            <a:r>
              <a:rPr lang="ru-RU" altLang="ru-RU" sz="1600">
                <a:latin typeface="Courier New" panose="02070309020205020404" pitchFamily="49" charset="0"/>
              </a:rPr>
              <a:t> (2,6) </a:t>
            </a:r>
            <a:r>
              <a:rPr lang="ru-RU" altLang="ru-RU" sz="1600" b="1">
                <a:latin typeface="Courier New" panose="02070309020205020404" pitchFamily="49" charset="0"/>
              </a:rPr>
              <a:t>11</a:t>
            </a:r>
            <a:r>
              <a:rPr lang="ru-RU" altLang="ru-RU" sz="1600">
                <a:latin typeface="Courier New" panose="02070309020205020404" pitchFamily="49" charset="0"/>
              </a:rPr>
              <a:t> (3,7) </a:t>
            </a:r>
            <a:r>
              <a:rPr lang="ru-RU" altLang="ru-RU" sz="1600" b="1">
                <a:latin typeface="Courier New" panose="02070309020205020404" pitchFamily="49" charset="0"/>
              </a:rPr>
              <a:t>12 </a:t>
            </a:r>
            <a:r>
              <a:rPr lang="ru-RU" altLang="ru-RU" sz="1600">
                <a:latin typeface="Courier New" panose="02070309020205020404" pitchFamily="49" charset="0"/>
              </a:rPr>
              <a:t>(4,8)</a:t>
            </a:r>
            <a:endParaRPr lang="ru-RU" altLang="ru-RU" sz="1600"/>
          </a:p>
        </p:txBody>
      </p:sp>
      <p:sp>
        <p:nvSpPr>
          <p:cNvPr id="11" name="Cube 10"/>
          <p:cNvSpPr/>
          <p:nvPr/>
        </p:nvSpPr>
        <p:spPr>
          <a:xfrm>
            <a:off x="2352675" y="2343150"/>
            <a:ext cx="2590800" cy="2800350"/>
          </a:xfrm>
          <a:prstGeom prst="cube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1928815" y="3414710"/>
            <a:ext cx="2143127" cy="2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352672" y="4476756"/>
            <a:ext cx="638182" cy="638173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990850" y="4467225"/>
            <a:ext cx="1943100" cy="9526"/>
          </a:xfrm>
          <a:prstGeom prst="line">
            <a:avLst/>
          </a:prstGeom>
          <a:ln w="28575">
            <a:solidFill>
              <a:schemeClr val="tx1"/>
            </a:solidFill>
            <a:tailEnd type="none"/>
          </a:ln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286001" y="2914651"/>
            <a:ext cx="123825" cy="1238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>
            <a:noFill/>
          </a:ln>
          <a:scene3d>
            <a:camera prst="orthographicFront"/>
            <a:lightRig rig="sunse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" name="Oval 36"/>
          <p:cNvSpPr/>
          <p:nvPr/>
        </p:nvSpPr>
        <p:spPr>
          <a:xfrm>
            <a:off x="2933701" y="2276476"/>
            <a:ext cx="123825" cy="1238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>
            <a:noFill/>
          </a:ln>
          <a:scene3d>
            <a:camera prst="orthographicFront"/>
            <a:lightRig rig="sunse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Oval 37"/>
          <p:cNvSpPr/>
          <p:nvPr/>
        </p:nvSpPr>
        <p:spPr>
          <a:xfrm>
            <a:off x="4876801" y="2276476"/>
            <a:ext cx="123825" cy="1238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>
            <a:noFill/>
          </a:ln>
          <a:scene3d>
            <a:camera prst="orthographicFront"/>
            <a:lightRig rig="sunse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9" name="Oval 38"/>
          <p:cNvSpPr/>
          <p:nvPr/>
        </p:nvSpPr>
        <p:spPr>
          <a:xfrm>
            <a:off x="4229101" y="2924176"/>
            <a:ext cx="123825" cy="1238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>
            <a:noFill/>
          </a:ln>
          <a:scene3d>
            <a:camera prst="orthographicFront"/>
            <a:lightRig rig="sunse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" name="Oval 39"/>
          <p:cNvSpPr/>
          <p:nvPr/>
        </p:nvSpPr>
        <p:spPr>
          <a:xfrm>
            <a:off x="4867276" y="4410076"/>
            <a:ext cx="123825" cy="1238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>
            <a:noFill/>
          </a:ln>
          <a:scene3d>
            <a:camera prst="orthographicFront"/>
            <a:lightRig rig="sunse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1" name="Oval 40"/>
          <p:cNvSpPr/>
          <p:nvPr/>
        </p:nvSpPr>
        <p:spPr>
          <a:xfrm>
            <a:off x="4229101" y="5048251"/>
            <a:ext cx="123825" cy="1238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>
            <a:noFill/>
          </a:ln>
          <a:scene3d>
            <a:camera prst="orthographicFront"/>
            <a:lightRig rig="sunse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2" name="Oval 41"/>
          <p:cNvSpPr/>
          <p:nvPr/>
        </p:nvSpPr>
        <p:spPr>
          <a:xfrm>
            <a:off x="2943226" y="4410076"/>
            <a:ext cx="123825" cy="1238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>
            <a:noFill/>
          </a:ln>
          <a:scene3d>
            <a:camera prst="orthographicFront"/>
            <a:lightRig rig="sunse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Oval 42"/>
          <p:cNvSpPr/>
          <p:nvPr/>
        </p:nvSpPr>
        <p:spPr>
          <a:xfrm>
            <a:off x="2286001" y="5057776"/>
            <a:ext cx="123825" cy="12382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  <a:tileRect r="-100000" b="-100000"/>
          </a:gradFill>
          <a:ln>
            <a:noFill/>
          </a:ln>
          <a:scene3d>
            <a:camera prst="orthographicFront"/>
            <a:lightRig rig="sunse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811" name="TextBox 37"/>
          <p:cNvSpPr txBox="1">
            <a:spLocks noChangeArrowheads="1"/>
          </p:cNvSpPr>
          <p:nvPr/>
        </p:nvSpPr>
        <p:spPr bwMode="auto">
          <a:xfrm>
            <a:off x="2895600" y="196215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1</a:t>
            </a:r>
            <a:endParaRPr lang="ru-RU" altLang="ru-RU" sz="1800"/>
          </a:p>
        </p:txBody>
      </p:sp>
      <p:sp>
        <p:nvSpPr>
          <p:cNvPr id="33812" name="TextBox 37"/>
          <p:cNvSpPr txBox="1">
            <a:spLocks noChangeArrowheads="1"/>
          </p:cNvSpPr>
          <p:nvPr/>
        </p:nvSpPr>
        <p:spPr bwMode="auto">
          <a:xfrm>
            <a:off x="4819650" y="19812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2</a:t>
            </a:r>
            <a:endParaRPr lang="ru-RU" altLang="ru-RU" sz="1800"/>
          </a:p>
        </p:txBody>
      </p:sp>
      <p:sp>
        <p:nvSpPr>
          <p:cNvPr id="33813" name="TextBox 37"/>
          <p:cNvSpPr txBox="1">
            <a:spLocks noChangeArrowheads="1"/>
          </p:cNvSpPr>
          <p:nvPr/>
        </p:nvSpPr>
        <p:spPr bwMode="auto">
          <a:xfrm>
            <a:off x="4095750" y="2619375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3</a:t>
            </a:r>
            <a:endParaRPr lang="ru-RU" altLang="ru-RU" sz="1800"/>
          </a:p>
        </p:txBody>
      </p:sp>
      <p:sp>
        <p:nvSpPr>
          <p:cNvPr id="33814" name="TextBox 37"/>
          <p:cNvSpPr txBox="1">
            <a:spLocks noChangeArrowheads="1"/>
          </p:cNvSpPr>
          <p:nvPr/>
        </p:nvSpPr>
        <p:spPr bwMode="auto">
          <a:xfrm>
            <a:off x="2209800" y="2600325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4</a:t>
            </a:r>
            <a:endParaRPr lang="ru-RU" altLang="ru-RU" sz="1800"/>
          </a:p>
        </p:txBody>
      </p:sp>
      <p:sp>
        <p:nvSpPr>
          <p:cNvPr id="33815" name="TextBox 37"/>
          <p:cNvSpPr txBox="1">
            <a:spLocks noChangeArrowheads="1"/>
          </p:cNvSpPr>
          <p:nvPr/>
        </p:nvSpPr>
        <p:spPr bwMode="auto">
          <a:xfrm>
            <a:off x="2771775" y="4181475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5</a:t>
            </a:r>
            <a:endParaRPr lang="ru-RU" altLang="ru-RU" sz="1800"/>
          </a:p>
        </p:txBody>
      </p:sp>
      <p:sp>
        <p:nvSpPr>
          <p:cNvPr id="33816" name="TextBox 37"/>
          <p:cNvSpPr txBox="1">
            <a:spLocks noChangeArrowheads="1"/>
          </p:cNvSpPr>
          <p:nvPr/>
        </p:nvSpPr>
        <p:spPr bwMode="auto">
          <a:xfrm>
            <a:off x="4686300" y="41529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6</a:t>
            </a:r>
            <a:endParaRPr lang="ru-RU" altLang="ru-RU" sz="1800"/>
          </a:p>
        </p:txBody>
      </p:sp>
      <p:sp>
        <p:nvSpPr>
          <p:cNvPr id="33817" name="TextBox 37"/>
          <p:cNvSpPr txBox="1">
            <a:spLocks noChangeArrowheads="1"/>
          </p:cNvSpPr>
          <p:nvPr/>
        </p:nvSpPr>
        <p:spPr bwMode="auto">
          <a:xfrm>
            <a:off x="4076700" y="4810125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7</a:t>
            </a:r>
            <a:endParaRPr lang="ru-RU" altLang="ru-RU" sz="1800"/>
          </a:p>
        </p:txBody>
      </p:sp>
      <p:sp>
        <p:nvSpPr>
          <p:cNvPr id="33818" name="TextBox 37"/>
          <p:cNvSpPr txBox="1">
            <a:spLocks noChangeArrowheads="1"/>
          </p:cNvSpPr>
          <p:nvPr/>
        </p:nvSpPr>
        <p:spPr bwMode="auto">
          <a:xfrm>
            <a:off x="2105025" y="4791075"/>
            <a:ext cx="266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8</a:t>
            </a:r>
            <a:endParaRPr lang="ru-RU" altLang="ru-RU" sz="1800"/>
          </a:p>
        </p:txBody>
      </p:sp>
      <p:sp>
        <p:nvSpPr>
          <p:cNvPr id="33819" name="TextBox 37"/>
          <p:cNvSpPr txBox="1">
            <a:spLocks noChangeArrowheads="1"/>
          </p:cNvSpPr>
          <p:nvPr/>
        </p:nvSpPr>
        <p:spPr bwMode="auto">
          <a:xfrm>
            <a:off x="3800475" y="200025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7030A0"/>
                </a:solidFill>
              </a:rPr>
              <a:t>1</a:t>
            </a:r>
            <a:endParaRPr lang="ru-RU" altLang="ru-RU" sz="1800">
              <a:solidFill>
                <a:srgbClr val="7030A0"/>
              </a:solidFill>
            </a:endParaRPr>
          </a:p>
        </p:txBody>
      </p:sp>
      <p:sp>
        <p:nvSpPr>
          <p:cNvPr id="33820" name="TextBox 37"/>
          <p:cNvSpPr txBox="1">
            <a:spLocks noChangeArrowheads="1"/>
          </p:cNvSpPr>
          <p:nvPr/>
        </p:nvSpPr>
        <p:spPr bwMode="auto">
          <a:xfrm>
            <a:off x="4410075" y="2409825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7030A0"/>
                </a:solidFill>
              </a:rPr>
              <a:t>2</a:t>
            </a:r>
            <a:endParaRPr lang="ru-RU" altLang="ru-RU" sz="1800">
              <a:solidFill>
                <a:srgbClr val="7030A0"/>
              </a:solidFill>
            </a:endParaRPr>
          </a:p>
        </p:txBody>
      </p:sp>
      <p:sp>
        <p:nvSpPr>
          <p:cNvPr id="33821" name="TextBox 37"/>
          <p:cNvSpPr txBox="1">
            <a:spLocks noChangeArrowheads="1"/>
          </p:cNvSpPr>
          <p:nvPr/>
        </p:nvSpPr>
        <p:spPr bwMode="auto">
          <a:xfrm>
            <a:off x="3467100" y="268605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7030A0"/>
                </a:solidFill>
              </a:rPr>
              <a:t>3</a:t>
            </a:r>
            <a:endParaRPr lang="ru-RU" altLang="ru-RU" sz="1800">
              <a:solidFill>
                <a:srgbClr val="7030A0"/>
              </a:solidFill>
            </a:endParaRPr>
          </a:p>
        </p:txBody>
      </p:sp>
      <p:sp>
        <p:nvSpPr>
          <p:cNvPr id="33822" name="TextBox 37"/>
          <p:cNvSpPr txBox="1">
            <a:spLocks noChangeArrowheads="1"/>
          </p:cNvSpPr>
          <p:nvPr/>
        </p:nvSpPr>
        <p:spPr bwMode="auto">
          <a:xfrm>
            <a:off x="2495550" y="238125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7030A0"/>
                </a:solidFill>
              </a:rPr>
              <a:t>4</a:t>
            </a:r>
            <a:endParaRPr lang="ru-RU" altLang="ru-RU" sz="1800">
              <a:solidFill>
                <a:srgbClr val="7030A0"/>
              </a:solidFill>
            </a:endParaRPr>
          </a:p>
        </p:txBody>
      </p:sp>
      <p:sp>
        <p:nvSpPr>
          <p:cNvPr id="33823" name="TextBox 37"/>
          <p:cNvSpPr txBox="1">
            <a:spLocks noChangeArrowheads="1"/>
          </p:cNvSpPr>
          <p:nvPr/>
        </p:nvSpPr>
        <p:spPr bwMode="auto">
          <a:xfrm>
            <a:off x="3695700" y="417195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7030A0"/>
                </a:solidFill>
              </a:rPr>
              <a:t>5</a:t>
            </a:r>
            <a:endParaRPr lang="ru-RU" altLang="ru-RU" sz="1800">
              <a:solidFill>
                <a:srgbClr val="7030A0"/>
              </a:solidFill>
            </a:endParaRPr>
          </a:p>
        </p:txBody>
      </p:sp>
      <p:sp>
        <p:nvSpPr>
          <p:cNvPr id="33824" name="TextBox 37"/>
          <p:cNvSpPr txBox="1">
            <a:spLocks noChangeArrowheads="1"/>
          </p:cNvSpPr>
          <p:nvPr/>
        </p:nvSpPr>
        <p:spPr bwMode="auto">
          <a:xfrm>
            <a:off x="4438650" y="4543425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7030A0"/>
                </a:solidFill>
              </a:rPr>
              <a:t>6</a:t>
            </a:r>
            <a:endParaRPr lang="ru-RU" altLang="ru-RU" sz="1800">
              <a:solidFill>
                <a:srgbClr val="7030A0"/>
              </a:solidFill>
            </a:endParaRPr>
          </a:p>
        </p:txBody>
      </p:sp>
      <p:sp>
        <p:nvSpPr>
          <p:cNvPr id="33825" name="TextBox 37"/>
          <p:cNvSpPr txBox="1">
            <a:spLocks noChangeArrowheads="1"/>
          </p:cNvSpPr>
          <p:nvPr/>
        </p:nvSpPr>
        <p:spPr bwMode="auto">
          <a:xfrm>
            <a:off x="3381375" y="4829175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7030A0"/>
                </a:solidFill>
              </a:rPr>
              <a:t>7</a:t>
            </a:r>
            <a:endParaRPr lang="ru-RU" altLang="ru-RU" sz="1800">
              <a:solidFill>
                <a:srgbClr val="7030A0"/>
              </a:solidFill>
            </a:endParaRPr>
          </a:p>
        </p:txBody>
      </p:sp>
      <p:sp>
        <p:nvSpPr>
          <p:cNvPr id="33826" name="TextBox 37"/>
          <p:cNvSpPr txBox="1">
            <a:spLocks noChangeArrowheads="1"/>
          </p:cNvSpPr>
          <p:nvPr/>
        </p:nvSpPr>
        <p:spPr bwMode="auto">
          <a:xfrm>
            <a:off x="2486025" y="4505325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7030A0"/>
                </a:solidFill>
              </a:rPr>
              <a:t>8</a:t>
            </a:r>
            <a:endParaRPr lang="ru-RU" altLang="ru-RU" sz="1800">
              <a:solidFill>
                <a:srgbClr val="7030A0"/>
              </a:solidFill>
            </a:endParaRPr>
          </a:p>
        </p:txBody>
      </p:sp>
      <p:sp>
        <p:nvSpPr>
          <p:cNvPr id="33827" name="TextBox 37"/>
          <p:cNvSpPr txBox="1">
            <a:spLocks noChangeArrowheads="1"/>
          </p:cNvSpPr>
          <p:nvPr/>
        </p:nvSpPr>
        <p:spPr bwMode="auto">
          <a:xfrm>
            <a:off x="2781300" y="325755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7030A0"/>
                </a:solidFill>
              </a:rPr>
              <a:t>9</a:t>
            </a:r>
            <a:endParaRPr lang="ru-RU" altLang="ru-RU" sz="1800">
              <a:solidFill>
                <a:srgbClr val="7030A0"/>
              </a:solidFill>
            </a:endParaRPr>
          </a:p>
        </p:txBody>
      </p:sp>
      <p:sp>
        <p:nvSpPr>
          <p:cNvPr id="33828" name="TextBox 37"/>
          <p:cNvSpPr txBox="1">
            <a:spLocks noChangeArrowheads="1"/>
          </p:cNvSpPr>
          <p:nvPr/>
        </p:nvSpPr>
        <p:spPr bwMode="auto">
          <a:xfrm>
            <a:off x="4838700" y="3228975"/>
            <a:ext cx="49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7030A0"/>
                </a:solidFill>
              </a:rPr>
              <a:t>10</a:t>
            </a:r>
            <a:endParaRPr lang="ru-RU" altLang="ru-RU" sz="1800">
              <a:solidFill>
                <a:srgbClr val="7030A0"/>
              </a:solidFill>
            </a:endParaRPr>
          </a:p>
        </p:txBody>
      </p:sp>
      <p:sp>
        <p:nvSpPr>
          <p:cNvPr id="33829" name="TextBox 37"/>
          <p:cNvSpPr txBox="1">
            <a:spLocks noChangeArrowheads="1"/>
          </p:cNvSpPr>
          <p:nvPr/>
        </p:nvSpPr>
        <p:spPr bwMode="auto">
          <a:xfrm>
            <a:off x="4200526" y="3733800"/>
            <a:ext cx="44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7030A0"/>
                </a:solidFill>
              </a:rPr>
              <a:t>11</a:t>
            </a:r>
            <a:endParaRPr lang="ru-RU" altLang="ru-RU" sz="1800">
              <a:solidFill>
                <a:srgbClr val="7030A0"/>
              </a:solidFill>
            </a:endParaRPr>
          </a:p>
        </p:txBody>
      </p:sp>
      <p:sp>
        <p:nvSpPr>
          <p:cNvPr id="33830" name="TextBox 37"/>
          <p:cNvSpPr txBox="1">
            <a:spLocks noChangeArrowheads="1"/>
          </p:cNvSpPr>
          <p:nvPr/>
        </p:nvSpPr>
        <p:spPr bwMode="auto">
          <a:xfrm>
            <a:off x="1943100" y="3714750"/>
            <a:ext cx="51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7030A0"/>
                </a:solidFill>
              </a:rPr>
              <a:t>12</a:t>
            </a:r>
            <a:endParaRPr lang="ru-RU" altLang="ru-RU" sz="180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34824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4825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4826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4827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4828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34819" name="Rectangle 8"/>
          <p:cNvSpPr>
            <a:spLocks noGrp="1" noChangeArrowheads="1"/>
          </p:cNvSpPr>
          <p:nvPr>
            <p:ph type="title"/>
          </p:nvPr>
        </p:nvSpPr>
        <p:spPr>
          <a:xfrm>
            <a:off x="2063750" y="26035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4000">
                <a:solidFill>
                  <a:schemeClr val="accent2"/>
                </a:solidFill>
              </a:rPr>
              <a:t>Неоднозначная интерпретация</a:t>
            </a:r>
          </a:p>
        </p:txBody>
      </p:sp>
      <p:pic>
        <p:nvPicPr>
          <p:cNvPr id="34820" name="Picture 9" descr="CUBE-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12000" r="17999" b="12000"/>
          <a:stretch>
            <a:fillRect/>
          </a:stretch>
        </p:blipFill>
        <p:spPr bwMode="auto">
          <a:xfrm>
            <a:off x="1905000" y="3114675"/>
            <a:ext cx="2438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0" descr="C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295650"/>
            <a:ext cx="4800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37"/>
          <p:cNvSpPr txBox="1">
            <a:spLocks noChangeArrowheads="1"/>
          </p:cNvSpPr>
          <p:nvPr/>
        </p:nvSpPr>
        <p:spPr bwMode="auto">
          <a:xfrm>
            <a:off x="1704976" y="1638301"/>
            <a:ext cx="41052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Основываясь только на каркасных данных невозможно однозначно определить расположение граней.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Исходный объект</a:t>
            </a:r>
            <a:r>
              <a:rPr lang="en-US" altLang="ru-RU" sz="1800"/>
              <a:t>:</a:t>
            </a:r>
            <a:endParaRPr lang="ru-RU" altLang="ru-RU" sz="1800"/>
          </a:p>
        </p:txBody>
      </p:sp>
      <p:sp>
        <p:nvSpPr>
          <p:cNvPr id="34823" name="TextBox 37"/>
          <p:cNvSpPr txBox="1">
            <a:spLocks noChangeArrowheads="1"/>
          </p:cNvSpPr>
          <p:nvPr/>
        </p:nvSpPr>
        <p:spPr bwMode="auto">
          <a:xfrm>
            <a:off x="6143625" y="5105401"/>
            <a:ext cx="339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Три варианта расположения граней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35859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5860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586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5862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5863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35843" name="Rectangle 8"/>
          <p:cNvSpPr>
            <a:spLocks noGrp="1" noChangeArrowheads="1"/>
          </p:cNvSpPr>
          <p:nvPr>
            <p:ph type="title"/>
          </p:nvPr>
        </p:nvSpPr>
        <p:spPr>
          <a:xfrm>
            <a:off x="2063750" y="26035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Грани и ребра</a:t>
            </a:r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172200" y="1981200"/>
            <a:ext cx="40576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/>
              <a:t>Грани </a:t>
            </a:r>
            <a:r>
              <a:rPr lang="en-US" altLang="ru-RU" sz="2800"/>
              <a:t>(Faces)</a:t>
            </a:r>
            <a:br>
              <a:rPr lang="en-US" altLang="ru-RU" sz="2800"/>
            </a:br>
            <a:r>
              <a:rPr lang="en-US" altLang="ru-RU" sz="2800"/>
              <a:t>1 {A,B,D}</a:t>
            </a:r>
            <a:br>
              <a:rPr lang="en-US" altLang="ru-RU" sz="2800"/>
            </a:br>
            <a:r>
              <a:rPr lang="en-US" altLang="ru-RU" sz="2800"/>
              <a:t>2 {B,C,D}</a:t>
            </a:r>
            <a:br>
              <a:rPr lang="en-US" altLang="ru-RU" sz="2800"/>
            </a:br>
            <a:r>
              <a:rPr lang="en-US" altLang="ru-RU" sz="2800"/>
              <a:t>3 {A,C,D}</a:t>
            </a:r>
            <a:r>
              <a:rPr lang="ru-RU" altLang="ru-RU" sz="2800"/>
              <a:t> - невидима</a:t>
            </a:r>
            <a:br>
              <a:rPr lang="en-US" altLang="ru-RU" sz="2800"/>
            </a:br>
            <a:r>
              <a:rPr lang="en-US" altLang="ru-RU" sz="2800"/>
              <a:t>4 {A,B,C}</a:t>
            </a:r>
            <a:r>
              <a:rPr lang="ru-RU" altLang="ru-RU" sz="2800"/>
              <a:t> - невидима</a:t>
            </a:r>
            <a:endParaRPr lang="en-US" altLang="ru-RU" sz="2800"/>
          </a:p>
          <a:p>
            <a:pPr eaLnBrk="1" hangingPunct="1"/>
            <a:r>
              <a:rPr lang="ru-RU" altLang="ru-RU" sz="2800"/>
              <a:t>Ребра </a:t>
            </a:r>
            <a:r>
              <a:rPr lang="en-US" altLang="ru-RU" sz="2800"/>
              <a:t>(Edges)</a:t>
            </a:r>
            <a:br>
              <a:rPr lang="en-US" altLang="ru-RU" sz="2800"/>
            </a:br>
            <a:r>
              <a:rPr lang="en-US" altLang="ru-RU" sz="2800"/>
              <a:t>a (A,D)</a:t>
            </a:r>
            <a:br>
              <a:rPr lang="en-US" altLang="ru-RU" sz="2800"/>
            </a:br>
            <a:r>
              <a:rPr lang="en-US" altLang="ru-RU" sz="2800"/>
              <a:t>b (A,B)</a:t>
            </a:r>
            <a:br>
              <a:rPr lang="en-US" altLang="ru-RU" sz="2800"/>
            </a:br>
            <a:r>
              <a:rPr lang="en-US" altLang="ru-RU" sz="2800"/>
              <a:t>…..</a:t>
            </a:r>
          </a:p>
          <a:p>
            <a:pPr eaLnBrk="1" hangingPunct="1"/>
            <a:endParaRPr lang="ru-RU" altLang="ru-RU" sz="2800"/>
          </a:p>
        </p:txBody>
      </p:sp>
      <p:sp>
        <p:nvSpPr>
          <p:cNvPr id="14" name="Freeform 13"/>
          <p:cNvSpPr/>
          <p:nvPr/>
        </p:nvSpPr>
        <p:spPr>
          <a:xfrm>
            <a:off x="1971675" y="2590800"/>
            <a:ext cx="2133600" cy="3067050"/>
          </a:xfrm>
          <a:custGeom>
            <a:avLst/>
            <a:gdLst>
              <a:gd name="connsiteX0" fmla="*/ 1571625 w 2133600"/>
              <a:gd name="connsiteY0" fmla="*/ 0 h 3067050"/>
              <a:gd name="connsiteX1" fmla="*/ 2133600 w 2133600"/>
              <a:gd name="connsiteY1" fmla="*/ 3067050 h 3067050"/>
              <a:gd name="connsiteX2" fmla="*/ 0 w 2133600"/>
              <a:gd name="connsiteY2" fmla="*/ 2695575 h 3067050"/>
              <a:gd name="connsiteX3" fmla="*/ 1571625 w 2133600"/>
              <a:gd name="connsiteY3" fmla="*/ 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3067050">
                <a:moveTo>
                  <a:pt x="1571625" y="0"/>
                </a:moveTo>
                <a:lnTo>
                  <a:pt x="2133600" y="3067050"/>
                </a:lnTo>
                <a:lnTo>
                  <a:pt x="0" y="2695575"/>
                </a:lnTo>
                <a:lnTo>
                  <a:pt x="157162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Freeform 14"/>
          <p:cNvSpPr/>
          <p:nvPr/>
        </p:nvSpPr>
        <p:spPr>
          <a:xfrm>
            <a:off x="3543301" y="2581276"/>
            <a:ext cx="1304925" cy="3076575"/>
          </a:xfrm>
          <a:custGeom>
            <a:avLst/>
            <a:gdLst>
              <a:gd name="connsiteX0" fmla="*/ 561975 w 1304925"/>
              <a:gd name="connsiteY0" fmla="*/ 3076575 h 3076575"/>
              <a:gd name="connsiteX1" fmla="*/ 0 w 1304925"/>
              <a:gd name="connsiteY1" fmla="*/ 0 h 3076575"/>
              <a:gd name="connsiteX2" fmla="*/ 1304925 w 1304925"/>
              <a:gd name="connsiteY2" fmla="*/ 2295525 h 3076575"/>
              <a:gd name="connsiteX3" fmla="*/ 561975 w 1304925"/>
              <a:gd name="connsiteY3" fmla="*/ 3076575 h 30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925" h="3076575">
                <a:moveTo>
                  <a:pt x="561975" y="3076575"/>
                </a:moveTo>
                <a:lnTo>
                  <a:pt x="0" y="0"/>
                </a:lnTo>
                <a:lnTo>
                  <a:pt x="1304925" y="2295525"/>
                </a:lnTo>
                <a:lnTo>
                  <a:pt x="561975" y="307657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847" name="TextBox 37"/>
          <p:cNvSpPr txBox="1">
            <a:spLocks noChangeArrowheads="1"/>
          </p:cNvSpPr>
          <p:nvPr/>
        </p:nvSpPr>
        <p:spPr bwMode="auto">
          <a:xfrm>
            <a:off x="1724025" y="51816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A</a:t>
            </a:r>
            <a:endParaRPr lang="ru-RU" altLang="ru-RU" sz="1800"/>
          </a:p>
        </p:txBody>
      </p:sp>
      <p:sp>
        <p:nvSpPr>
          <p:cNvPr id="35848" name="TextBox 37"/>
          <p:cNvSpPr txBox="1">
            <a:spLocks noChangeArrowheads="1"/>
          </p:cNvSpPr>
          <p:nvPr/>
        </p:nvSpPr>
        <p:spPr bwMode="auto">
          <a:xfrm>
            <a:off x="4010025" y="561975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B</a:t>
            </a:r>
            <a:endParaRPr lang="ru-RU" altLang="ru-RU" sz="1800"/>
          </a:p>
        </p:txBody>
      </p:sp>
      <p:sp>
        <p:nvSpPr>
          <p:cNvPr id="35849" name="TextBox 37"/>
          <p:cNvSpPr txBox="1">
            <a:spLocks noChangeArrowheads="1"/>
          </p:cNvSpPr>
          <p:nvPr/>
        </p:nvSpPr>
        <p:spPr bwMode="auto">
          <a:xfrm>
            <a:off x="4867275" y="466725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C</a:t>
            </a:r>
            <a:endParaRPr lang="ru-RU" altLang="ru-RU" sz="1800"/>
          </a:p>
        </p:txBody>
      </p:sp>
      <p:sp>
        <p:nvSpPr>
          <p:cNvPr id="35850" name="TextBox 37"/>
          <p:cNvSpPr txBox="1">
            <a:spLocks noChangeArrowheads="1"/>
          </p:cNvSpPr>
          <p:nvPr/>
        </p:nvSpPr>
        <p:spPr bwMode="auto">
          <a:xfrm>
            <a:off x="3400425" y="22479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D</a:t>
            </a:r>
            <a:endParaRPr lang="ru-RU" altLang="ru-RU" sz="1800"/>
          </a:p>
        </p:txBody>
      </p:sp>
      <p:sp>
        <p:nvSpPr>
          <p:cNvPr id="35851" name="TextBox 37"/>
          <p:cNvSpPr txBox="1">
            <a:spLocks noChangeArrowheads="1"/>
          </p:cNvSpPr>
          <p:nvPr/>
        </p:nvSpPr>
        <p:spPr bwMode="auto">
          <a:xfrm rot="600000">
            <a:off x="2686050" y="4667251"/>
            <a:ext cx="110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Грань </a:t>
            </a:r>
            <a:r>
              <a:rPr lang="en-US" altLang="ru-RU" sz="1400"/>
              <a:t>1</a:t>
            </a:r>
            <a:endParaRPr lang="ru-RU" altLang="ru-RU" sz="1400"/>
          </a:p>
        </p:txBody>
      </p:sp>
      <p:sp>
        <p:nvSpPr>
          <p:cNvPr id="35852" name="TextBox 37"/>
          <p:cNvSpPr txBox="1">
            <a:spLocks noChangeArrowheads="1"/>
          </p:cNvSpPr>
          <p:nvPr/>
        </p:nvSpPr>
        <p:spPr bwMode="auto">
          <a:xfrm rot="-2460000">
            <a:off x="3733800" y="4543426"/>
            <a:ext cx="110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Грань 2</a:t>
            </a:r>
          </a:p>
        </p:txBody>
      </p:sp>
      <p:sp>
        <p:nvSpPr>
          <p:cNvPr id="35853" name="TextBox 37"/>
          <p:cNvSpPr txBox="1">
            <a:spLocks noChangeArrowheads="1"/>
          </p:cNvSpPr>
          <p:nvPr/>
        </p:nvSpPr>
        <p:spPr bwMode="auto">
          <a:xfrm>
            <a:off x="2505075" y="3724275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a</a:t>
            </a:r>
            <a:endParaRPr lang="ru-RU" altLang="ru-RU" sz="1800"/>
          </a:p>
        </p:txBody>
      </p:sp>
      <p:sp>
        <p:nvSpPr>
          <p:cNvPr id="35854" name="TextBox 37"/>
          <p:cNvSpPr txBox="1">
            <a:spLocks noChangeArrowheads="1"/>
          </p:cNvSpPr>
          <p:nvPr/>
        </p:nvSpPr>
        <p:spPr bwMode="auto">
          <a:xfrm>
            <a:off x="4238625" y="3552825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e</a:t>
            </a:r>
            <a:endParaRPr lang="ru-RU" altLang="ru-RU" sz="1800"/>
          </a:p>
        </p:txBody>
      </p:sp>
      <p:sp>
        <p:nvSpPr>
          <p:cNvPr id="35855" name="TextBox 37"/>
          <p:cNvSpPr txBox="1">
            <a:spLocks noChangeArrowheads="1"/>
          </p:cNvSpPr>
          <p:nvPr/>
        </p:nvSpPr>
        <p:spPr bwMode="auto">
          <a:xfrm>
            <a:off x="3590925" y="382905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c</a:t>
            </a:r>
            <a:endParaRPr lang="ru-RU" altLang="ru-RU" sz="1800"/>
          </a:p>
        </p:txBody>
      </p:sp>
      <p:sp>
        <p:nvSpPr>
          <p:cNvPr id="35856" name="TextBox 37"/>
          <p:cNvSpPr txBox="1">
            <a:spLocks noChangeArrowheads="1"/>
          </p:cNvSpPr>
          <p:nvPr/>
        </p:nvSpPr>
        <p:spPr bwMode="auto">
          <a:xfrm>
            <a:off x="2876550" y="5400675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b</a:t>
            </a:r>
            <a:endParaRPr lang="ru-RU" altLang="ru-RU" sz="1800"/>
          </a:p>
        </p:txBody>
      </p:sp>
      <p:sp>
        <p:nvSpPr>
          <p:cNvPr id="35857" name="TextBox 37"/>
          <p:cNvSpPr txBox="1">
            <a:spLocks noChangeArrowheads="1"/>
          </p:cNvSpPr>
          <p:nvPr/>
        </p:nvSpPr>
        <p:spPr bwMode="auto">
          <a:xfrm>
            <a:off x="4448175" y="51435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d</a:t>
            </a:r>
            <a:endParaRPr lang="ru-RU" altLang="ru-RU"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36869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6870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6871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6872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6873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36867" name="Rectangle 8"/>
          <p:cNvSpPr>
            <a:spLocks noGrp="1" noChangeArrowheads="1"/>
          </p:cNvSpPr>
          <p:nvPr>
            <p:ph type="title"/>
          </p:nvPr>
        </p:nvSpPr>
        <p:spPr>
          <a:xfrm>
            <a:off x="2063750" y="26035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Нормали к грани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4" y="1460500"/>
            <a:ext cx="5126037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Ð¾Ð²ÑÐ¹ ÐÐ¾ÑÐ¾Ð»Ñ ÐÐµÐ² ÑÐ½ÑÑ Ñ Ð¿Ð¾Ð¼Ð¾ÑÑÑ Ð²Ð¸ÑÑÑÐ°Ð»ÑÐ½Ð¾Ð¹ ÑÐµÐ°Ð»ÑÐ½Ð¾ÑÑÐ¸">
            <a:extLst>
              <a:ext uri="{FF2B5EF4-FFF2-40B4-BE49-F238E27FC236}">
                <a16:creationId xmlns:a16="http://schemas.microsoft.com/office/drawing/2014/main" id="{9982B5C5-9E06-4F2C-9628-55390439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90" y="564833"/>
            <a:ext cx="7934283" cy="396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8462BA48-CB20-4FE5-856E-4ED220C85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43" y="5032586"/>
            <a:ext cx="3303592" cy="126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CF813006-A9AB-41EE-AADC-65735D2A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67" y="5001685"/>
            <a:ext cx="1701375" cy="127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48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37893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7894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7895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7896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7897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37891" name="Rectangle 8"/>
          <p:cNvSpPr>
            <a:spLocks noGrp="1" noChangeArrowheads="1"/>
          </p:cNvSpPr>
          <p:nvPr>
            <p:ph type="title"/>
          </p:nvPr>
        </p:nvSpPr>
        <p:spPr>
          <a:xfrm>
            <a:off x="2063750" y="26035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Нормали к вершине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9" y="1717676"/>
            <a:ext cx="42767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39951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9952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9953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9954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39955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39939" name="Rectangle 8"/>
          <p:cNvSpPr>
            <a:spLocks noGrp="1" noChangeArrowheads="1"/>
          </p:cNvSpPr>
          <p:nvPr>
            <p:ph type="title"/>
          </p:nvPr>
        </p:nvSpPr>
        <p:spPr>
          <a:xfrm>
            <a:off x="2287588" y="260351"/>
            <a:ext cx="8380412" cy="777875"/>
          </a:xfrm>
        </p:spPr>
        <p:txBody>
          <a:bodyPr/>
          <a:lstStyle/>
          <a:p>
            <a:pPr eaLnBrk="1" hangingPunct="1"/>
            <a:r>
              <a:rPr lang="ru-RU" altLang="ru-RU" sz="4000">
                <a:solidFill>
                  <a:schemeClr val="accent2"/>
                </a:solidFill>
              </a:rPr>
              <a:t>Constructive Solid Geometry (CSG)</a:t>
            </a:r>
          </a:p>
        </p:txBody>
      </p:sp>
      <p:pic>
        <p:nvPicPr>
          <p:cNvPr id="39940" name="Picture 12" descr="Demonstration of CSG Union">
            <a:hlinkClick r:id="rId3" tooltip="Demonstration of CSG Un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r="6982"/>
          <a:stretch>
            <a:fillRect/>
          </a:stretch>
        </p:blipFill>
        <p:spPr bwMode="auto">
          <a:xfrm>
            <a:off x="2193925" y="3387725"/>
            <a:ext cx="20716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4" descr="http://tbn0.google.com/images?q=tbn:wgTBy0Jrk5fRMM:http://www.clear-technology.co.uk/images/blueSpher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1506538"/>
            <a:ext cx="11303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6" descr="http://www.joyce.com.au/graphics/thumbs/RED-CUBE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1444626"/>
            <a:ext cx="11747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8" descr="Demonstration of CSG Difference">
            <a:hlinkClick r:id="rId8" tooltip="Demonstration of CSG Differenc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6" y="3121025"/>
            <a:ext cx="2619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0" descr="Demonstration of CSG Intersection">
            <a:hlinkClick r:id="rId10" tooltip="Demonstration of CSG Intersec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9" y="3692525"/>
            <a:ext cx="26193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38"/>
          <p:cNvSpPr txBox="1">
            <a:spLocks noChangeArrowheads="1"/>
          </p:cNvSpPr>
          <p:nvPr/>
        </p:nvSpPr>
        <p:spPr bwMode="auto">
          <a:xfrm>
            <a:off x="3028951" y="2571751"/>
            <a:ext cx="2505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Исходный объект </a:t>
            </a:r>
            <a:r>
              <a:rPr lang="en-US" altLang="ru-RU" sz="1800"/>
              <a:t>S</a:t>
            </a:r>
            <a:r>
              <a:rPr lang="en-US" altLang="ru-RU" sz="1800" baseline="-25000"/>
              <a:t>1</a:t>
            </a:r>
            <a:r>
              <a:rPr lang="ru-RU" altLang="ru-RU" sz="1800"/>
              <a:t> (примитив) - шар</a:t>
            </a:r>
          </a:p>
        </p:txBody>
      </p:sp>
      <p:sp>
        <p:nvSpPr>
          <p:cNvPr id="39946" name="TextBox 38"/>
          <p:cNvSpPr txBox="1">
            <a:spLocks noChangeArrowheads="1"/>
          </p:cNvSpPr>
          <p:nvPr/>
        </p:nvSpPr>
        <p:spPr bwMode="auto">
          <a:xfrm>
            <a:off x="6724650" y="2543176"/>
            <a:ext cx="2171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Исходный примитив </a:t>
            </a:r>
            <a:r>
              <a:rPr lang="en-US" altLang="ru-RU" sz="1800"/>
              <a:t>B</a:t>
            </a:r>
            <a:r>
              <a:rPr lang="en-US" altLang="ru-RU" sz="1800" baseline="-25000"/>
              <a:t>1</a:t>
            </a:r>
            <a:r>
              <a:rPr lang="en-US" altLang="ru-RU" sz="1800"/>
              <a:t> </a:t>
            </a:r>
            <a:r>
              <a:rPr lang="ru-RU" altLang="ru-RU" sz="1800"/>
              <a:t>- куб</a:t>
            </a:r>
          </a:p>
        </p:txBody>
      </p:sp>
      <p:sp>
        <p:nvSpPr>
          <p:cNvPr id="39947" name="TextBox 38"/>
          <p:cNvSpPr txBox="1">
            <a:spLocks noChangeArrowheads="1"/>
          </p:cNvSpPr>
          <p:nvPr/>
        </p:nvSpPr>
        <p:spPr bwMode="auto">
          <a:xfrm>
            <a:off x="1771651" y="5353051"/>
            <a:ext cx="2733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Объединение</a:t>
            </a:r>
            <a:r>
              <a:rPr lang="en-US" altLang="ru-RU" sz="180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union(S</a:t>
            </a:r>
            <a:r>
              <a:rPr lang="en-US" altLang="ru-RU" sz="1800" baseline="-25000"/>
              <a:t>1</a:t>
            </a:r>
            <a:r>
              <a:rPr lang="en-US" altLang="ru-RU" sz="1800"/>
              <a:t>,B</a:t>
            </a:r>
            <a:r>
              <a:rPr lang="en-US" altLang="ru-RU" sz="1800" baseline="-25000"/>
              <a:t>1</a:t>
            </a:r>
            <a:r>
              <a:rPr lang="en-US" altLang="ru-RU" sz="1800"/>
              <a:t>) = S</a:t>
            </a:r>
            <a:r>
              <a:rPr lang="en-US" altLang="ru-RU" sz="1800" baseline="-25000"/>
              <a:t>1</a:t>
            </a:r>
            <a:r>
              <a:rPr lang="en-US" altLang="ru-RU" sz="1800"/>
              <a:t> U B</a:t>
            </a:r>
            <a:r>
              <a:rPr lang="en-US" altLang="ru-RU" sz="1800" baseline="-25000"/>
              <a:t>1</a:t>
            </a:r>
            <a:endParaRPr lang="ru-RU" altLang="ru-RU" sz="1800" baseline="-25000"/>
          </a:p>
        </p:txBody>
      </p:sp>
      <p:sp>
        <p:nvSpPr>
          <p:cNvPr id="39948" name="TextBox 38"/>
          <p:cNvSpPr txBox="1">
            <a:spLocks noChangeArrowheads="1"/>
          </p:cNvSpPr>
          <p:nvPr/>
        </p:nvSpPr>
        <p:spPr bwMode="auto">
          <a:xfrm>
            <a:off x="4533900" y="5567364"/>
            <a:ext cx="2933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Пересечение</a:t>
            </a:r>
            <a:r>
              <a:rPr lang="en-US" altLang="ru-RU" sz="180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intersect(S</a:t>
            </a:r>
            <a:r>
              <a:rPr lang="en-US" altLang="ru-RU" sz="1800" baseline="-25000"/>
              <a:t>1</a:t>
            </a:r>
            <a:r>
              <a:rPr lang="en-US" altLang="ru-RU" sz="1800"/>
              <a:t>,B</a:t>
            </a:r>
            <a:r>
              <a:rPr lang="en-US" altLang="ru-RU" sz="1800" baseline="-25000"/>
              <a:t>1</a:t>
            </a:r>
            <a:r>
              <a:rPr lang="en-US" altLang="ru-RU" sz="1800"/>
              <a:t>) = S</a:t>
            </a:r>
            <a:r>
              <a:rPr lang="en-US" altLang="ru-RU" sz="1800" baseline="-25000"/>
              <a:t>1</a:t>
            </a:r>
            <a:r>
              <a:rPr lang="en-US" altLang="ru-RU" sz="1800"/>
              <a:t> ∩ B</a:t>
            </a:r>
            <a:r>
              <a:rPr lang="en-US" altLang="ru-RU" sz="1800" baseline="-25000"/>
              <a:t>1</a:t>
            </a:r>
            <a:endParaRPr lang="ru-RU" altLang="ru-RU" sz="1800" baseline="-25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49" name="TextBox 38"/>
          <p:cNvSpPr txBox="1">
            <a:spLocks noChangeArrowheads="1"/>
          </p:cNvSpPr>
          <p:nvPr/>
        </p:nvSpPr>
        <p:spPr bwMode="auto">
          <a:xfrm>
            <a:off x="7400926" y="5162550"/>
            <a:ext cx="3076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Разность</a:t>
            </a:r>
            <a:r>
              <a:rPr lang="en-US" altLang="ru-RU" sz="180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diff(S</a:t>
            </a:r>
            <a:r>
              <a:rPr lang="en-US" altLang="ru-RU" sz="1800" baseline="-25000"/>
              <a:t>1</a:t>
            </a:r>
            <a:r>
              <a:rPr lang="en-US" altLang="ru-RU" sz="1800"/>
              <a:t>,B</a:t>
            </a:r>
            <a:r>
              <a:rPr lang="en-US" altLang="ru-RU" sz="1800" baseline="-25000"/>
              <a:t>1</a:t>
            </a:r>
            <a:r>
              <a:rPr lang="en-US" altLang="ru-RU" sz="1800"/>
              <a:t>) = S</a:t>
            </a:r>
            <a:r>
              <a:rPr lang="en-US" altLang="ru-RU" sz="1800" baseline="-25000"/>
              <a:t>1</a:t>
            </a:r>
            <a:r>
              <a:rPr lang="en-US" altLang="ru-RU" sz="1800"/>
              <a:t> - B</a:t>
            </a:r>
            <a:r>
              <a:rPr lang="en-US" altLang="ru-RU" sz="1800" baseline="-25000"/>
              <a:t>1</a:t>
            </a:r>
            <a:endParaRPr lang="ru-RU" altLang="ru-RU" sz="1800" baseline="-2500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Разность несимметрична!</a:t>
            </a:r>
          </a:p>
        </p:txBody>
      </p:sp>
      <p:sp>
        <p:nvSpPr>
          <p:cNvPr id="39950" name="TextBox 38"/>
          <p:cNvSpPr txBox="1">
            <a:spLocks noChangeArrowheads="1"/>
          </p:cNvSpPr>
          <p:nvPr/>
        </p:nvSpPr>
        <p:spPr bwMode="auto">
          <a:xfrm>
            <a:off x="7591426" y="6642100"/>
            <a:ext cx="3076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800"/>
              <a:t>По материалам </a:t>
            </a:r>
            <a:r>
              <a:rPr lang="en-US" altLang="ru-RU" sz="800"/>
              <a:t>wikipedia</a:t>
            </a:r>
            <a:endParaRPr lang="ru-RU" altLang="ru-RU" sz="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43020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3021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3022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3023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3024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43011" name="Rectangle 8"/>
          <p:cNvSpPr>
            <a:spLocks noGrp="1" noChangeArrowheads="1"/>
          </p:cNvSpPr>
          <p:nvPr>
            <p:ph type="title"/>
          </p:nvPr>
        </p:nvSpPr>
        <p:spPr>
          <a:xfrm>
            <a:off x="2063750" y="26035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Операции с телами</a:t>
            </a:r>
          </a:p>
        </p:txBody>
      </p:sp>
      <p:pic>
        <p:nvPicPr>
          <p:cNvPr id="4301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1" y="2047875"/>
            <a:ext cx="22383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028826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619625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66725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38"/>
          <p:cNvSpPr txBox="1">
            <a:spLocks noChangeArrowheads="1"/>
          </p:cNvSpPr>
          <p:nvPr/>
        </p:nvSpPr>
        <p:spPr bwMode="auto">
          <a:xfrm>
            <a:off x="2047875" y="1338264"/>
            <a:ext cx="3752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Исходные примитивы</a:t>
            </a:r>
            <a:r>
              <a:rPr lang="en-US" altLang="ru-RU" sz="2000"/>
              <a:t>: </a:t>
            </a:r>
            <a:r>
              <a:rPr lang="ru-RU" altLang="ru-RU" sz="2000"/>
              <a:t>два куба </a:t>
            </a:r>
            <a:r>
              <a:rPr lang="en-US" altLang="ru-RU" sz="2000"/>
              <a:t>B</a:t>
            </a:r>
            <a:r>
              <a:rPr lang="en-US" altLang="ru-RU" sz="2000" baseline="-25000"/>
              <a:t>1</a:t>
            </a:r>
            <a:r>
              <a:rPr lang="en-US" altLang="ru-RU" sz="2000"/>
              <a:t>, B</a:t>
            </a:r>
            <a:r>
              <a:rPr lang="en-US" altLang="ru-RU" sz="2000" baseline="-25000"/>
              <a:t>2</a:t>
            </a:r>
            <a:r>
              <a:rPr lang="en-US" altLang="ru-RU" sz="2000"/>
              <a:t> </a:t>
            </a:r>
            <a:r>
              <a:rPr lang="ru-RU" altLang="ru-RU" sz="2000"/>
              <a:t>и цилиндр</a:t>
            </a:r>
            <a:r>
              <a:rPr lang="en-US" altLang="ru-RU" sz="2000"/>
              <a:t> C</a:t>
            </a:r>
            <a:r>
              <a:rPr lang="en-US" altLang="ru-RU" sz="2000" baseline="-25000"/>
              <a:t>1</a:t>
            </a:r>
            <a:endParaRPr lang="ru-RU" altLang="ru-RU" sz="2000" baseline="-25000"/>
          </a:p>
        </p:txBody>
      </p:sp>
      <p:sp>
        <p:nvSpPr>
          <p:cNvPr id="43017" name="TextBox 38"/>
          <p:cNvSpPr txBox="1">
            <a:spLocks noChangeArrowheads="1"/>
          </p:cNvSpPr>
          <p:nvPr/>
        </p:nvSpPr>
        <p:spPr bwMode="auto">
          <a:xfrm>
            <a:off x="5988051" y="1290639"/>
            <a:ext cx="3298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Применим преобразования сжатия</a:t>
            </a:r>
            <a:r>
              <a:rPr lang="en-US" altLang="ru-RU" sz="2000"/>
              <a:t>:</a:t>
            </a:r>
            <a:endParaRPr lang="ru-RU" altLang="ru-RU" sz="2000"/>
          </a:p>
        </p:txBody>
      </p:sp>
      <p:sp>
        <p:nvSpPr>
          <p:cNvPr id="43018" name="TextBox 38"/>
          <p:cNvSpPr txBox="1">
            <a:spLocks noChangeArrowheads="1"/>
          </p:cNvSpPr>
          <p:nvPr/>
        </p:nvSpPr>
        <p:spPr bwMode="auto">
          <a:xfrm>
            <a:off x="1524001" y="4129088"/>
            <a:ext cx="460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/>
              <a:t>Union(T</a:t>
            </a:r>
            <a:r>
              <a:rPr lang="en-US" altLang="ru-RU" sz="2000" baseline="-25000"/>
              <a:t>1</a:t>
            </a:r>
            <a:r>
              <a:rPr lang="en-US" altLang="ru-RU" sz="2000"/>
              <a:t>(B</a:t>
            </a:r>
            <a:r>
              <a:rPr lang="en-US" altLang="ru-RU" sz="2000" baseline="-25000"/>
              <a:t>1</a:t>
            </a:r>
            <a:r>
              <a:rPr lang="en-US" altLang="ru-RU" sz="2000"/>
              <a:t>),Union(T</a:t>
            </a:r>
            <a:r>
              <a:rPr lang="en-US" altLang="ru-RU" sz="2000" baseline="-25000"/>
              <a:t>2</a:t>
            </a:r>
            <a:r>
              <a:rPr lang="en-US" altLang="ru-RU" sz="2000"/>
              <a:t>(B</a:t>
            </a:r>
            <a:r>
              <a:rPr lang="en-US" altLang="ru-RU" sz="2000" baseline="-25000"/>
              <a:t>2</a:t>
            </a:r>
            <a:r>
              <a:rPr lang="en-US" altLang="ru-RU" sz="2000"/>
              <a:t>),T</a:t>
            </a:r>
            <a:r>
              <a:rPr lang="en-US" altLang="ru-RU" sz="2000" baseline="-25000"/>
              <a:t>3</a:t>
            </a:r>
            <a:r>
              <a:rPr lang="en-US" altLang="ru-RU" sz="2000"/>
              <a:t>(C</a:t>
            </a:r>
            <a:r>
              <a:rPr lang="en-US" altLang="ru-RU" sz="2000" baseline="-25000"/>
              <a:t>1</a:t>
            </a:r>
            <a:r>
              <a:rPr lang="en-US" altLang="ru-RU" sz="2000"/>
              <a:t>)))</a:t>
            </a:r>
            <a:endParaRPr lang="ru-RU" altLang="ru-RU" sz="2000"/>
          </a:p>
        </p:txBody>
      </p:sp>
      <p:sp>
        <p:nvSpPr>
          <p:cNvPr id="43019" name="TextBox 38"/>
          <p:cNvSpPr txBox="1">
            <a:spLocks noChangeArrowheads="1"/>
          </p:cNvSpPr>
          <p:nvPr/>
        </p:nvSpPr>
        <p:spPr bwMode="auto">
          <a:xfrm>
            <a:off x="6076950" y="4157663"/>
            <a:ext cx="4324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/>
              <a:t>Union(T</a:t>
            </a:r>
            <a:r>
              <a:rPr lang="en-US" altLang="ru-RU" sz="2000" baseline="-25000"/>
              <a:t>1</a:t>
            </a:r>
            <a:r>
              <a:rPr lang="en-US" altLang="ru-RU" sz="2000"/>
              <a:t>(B</a:t>
            </a:r>
            <a:r>
              <a:rPr lang="en-US" altLang="ru-RU" sz="2000" baseline="-25000"/>
              <a:t>2</a:t>
            </a:r>
            <a:r>
              <a:rPr lang="en-US" altLang="ru-RU" sz="2000"/>
              <a:t>),Diff(T</a:t>
            </a:r>
            <a:r>
              <a:rPr lang="en-US" altLang="ru-RU" sz="2000" baseline="-25000"/>
              <a:t>2</a:t>
            </a:r>
            <a:r>
              <a:rPr lang="en-US" altLang="ru-RU" sz="2000"/>
              <a:t>(B</a:t>
            </a:r>
            <a:r>
              <a:rPr lang="en-US" altLang="ru-RU" sz="2000" baseline="-25000"/>
              <a:t>1</a:t>
            </a:r>
            <a:r>
              <a:rPr lang="en-US" altLang="ru-RU" sz="2000"/>
              <a:t>),T</a:t>
            </a:r>
            <a:r>
              <a:rPr lang="en-US" altLang="ru-RU" sz="2000" baseline="-25000"/>
              <a:t>3</a:t>
            </a:r>
            <a:r>
              <a:rPr lang="en-US" altLang="ru-RU" sz="2000"/>
              <a:t>(B</a:t>
            </a:r>
            <a:r>
              <a:rPr lang="en-US" altLang="ru-RU" sz="2000" baseline="-25000"/>
              <a:t>3</a:t>
            </a:r>
            <a:r>
              <a:rPr lang="en-US" altLang="ru-RU" sz="2000"/>
              <a:t>)))</a:t>
            </a:r>
            <a:endParaRPr lang="ru-RU" altLang="ru-RU" sz="2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44037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4038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4039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4040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4041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44035" name="Rectangle 8"/>
          <p:cNvSpPr>
            <a:spLocks noGrp="1" noChangeArrowheads="1"/>
          </p:cNvSpPr>
          <p:nvPr>
            <p:ph type="title"/>
          </p:nvPr>
        </p:nvSpPr>
        <p:spPr>
          <a:xfrm>
            <a:off x="2063750" y="26035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Дерево операций</a:t>
            </a:r>
          </a:p>
        </p:txBody>
      </p:sp>
      <p:pic>
        <p:nvPicPr>
          <p:cNvPr id="4403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1"/>
            <a:ext cx="67818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45061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5062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5063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5064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5065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45059" name="Rectangle 8"/>
          <p:cNvSpPr>
            <a:spLocks noGrp="1" noChangeArrowheads="1"/>
          </p:cNvSpPr>
          <p:nvPr>
            <p:ph type="title"/>
          </p:nvPr>
        </p:nvSpPr>
        <p:spPr>
          <a:xfrm>
            <a:off x="2063750" y="26035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Поверхности вращения</a:t>
            </a:r>
          </a:p>
        </p:txBody>
      </p:sp>
      <p:pic>
        <p:nvPicPr>
          <p:cNvPr id="4506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46085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6086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6087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6088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6089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46083" name="Rectangle 8"/>
          <p:cNvSpPr>
            <a:spLocks noGrp="1" noChangeArrowheads="1"/>
          </p:cNvSpPr>
          <p:nvPr>
            <p:ph type="title"/>
          </p:nvPr>
        </p:nvSpPr>
        <p:spPr>
          <a:xfrm>
            <a:off x="2063750" y="26035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accent2"/>
                </a:solidFill>
              </a:rPr>
              <a:t>Заметание</a:t>
            </a:r>
          </a:p>
        </p:txBody>
      </p:sp>
      <p:pic>
        <p:nvPicPr>
          <p:cNvPr id="4608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47110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7111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7112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7113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7114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47107" name="Rectangle 8"/>
          <p:cNvSpPr>
            <a:spLocks noGrp="1" noChangeArrowheads="1"/>
          </p:cNvSpPr>
          <p:nvPr>
            <p:ph type="title"/>
          </p:nvPr>
        </p:nvSpPr>
        <p:spPr>
          <a:xfrm>
            <a:off x="2063750" y="260351"/>
            <a:ext cx="8229600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>
                <a:solidFill>
                  <a:schemeClr val="accent2"/>
                </a:solidFill>
              </a:rPr>
              <a:t>Воксельное представление</a:t>
            </a:r>
            <a:r>
              <a:rPr lang="en-US" altLang="ru-RU" sz="3200">
                <a:solidFill>
                  <a:schemeClr val="accent2"/>
                </a:solidFill>
              </a:rPr>
              <a:t> </a:t>
            </a:r>
            <a:r>
              <a:rPr lang="ru-RU" altLang="ru-RU" sz="3200">
                <a:solidFill>
                  <a:schemeClr val="accent2"/>
                </a:solidFill>
              </a:rPr>
              <a:t>и октарные деревья</a:t>
            </a:r>
          </a:p>
        </p:txBody>
      </p:sp>
      <p:pic>
        <p:nvPicPr>
          <p:cNvPr id="47108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676401"/>
            <a:ext cx="44069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9" descr="tre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1747838"/>
            <a:ext cx="40513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50182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50183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50184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50185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50186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50179" name="Rectangle 8"/>
          <p:cNvSpPr>
            <a:spLocks noGrp="1" noChangeArrowheads="1"/>
          </p:cNvSpPr>
          <p:nvPr>
            <p:ph type="title"/>
          </p:nvPr>
        </p:nvSpPr>
        <p:spPr>
          <a:xfrm>
            <a:off x="2063750" y="260351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dirty="0">
                <a:solidFill>
                  <a:schemeClr val="accent2"/>
                </a:solidFill>
              </a:rPr>
              <a:t>Литература </a:t>
            </a:r>
          </a:p>
        </p:txBody>
      </p:sp>
      <p:pic>
        <p:nvPicPr>
          <p:cNvPr id="50180" name="Picture 2" descr="http://pixhost.me/media/images/Snap13Math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709738"/>
            <a:ext cx="1981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Прямоугольник 1"/>
          <p:cNvSpPr>
            <a:spLocks noChangeArrowheads="1"/>
          </p:cNvSpPr>
          <p:nvPr/>
        </p:nvSpPr>
        <p:spPr bwMode="auto">
          <a:xfrm>
            <a:off x="3225800" y="5022851"/>
            <a:ext cx="5316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Математические основы машинной графики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Роджерс Д. Адамс Дж.</a:t>
            </a:r>
            <a:endParaRPr lang="ru-RU" altLang="ru-RU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>
            <a:extLst>
              <a:ext uri="{FF2B5EF4-FFF2-40B4-BE49-F238E27FC236}">
                <a16:creationId xmlns:a16="http://schemas.microsoft.com/office/drawing/2014/main" id="{FBD1D0AF-6909-4217-9C72-79C0CEB78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5" r="-2" b="8980"/>
          <a:stretch/>
        </p:blipFill>
        <p:spPr bwMode="auto">
          <a:xfrm>
            <a:off x="4493436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1B42994B-BCAE-40FA-9AF6-BA7B3C917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7" b="7"/>
          <a:stretch/>
        </p:blipFill>
        <p:spPr bwMode="auto">
          <a:xfrm>
            <a:off x="20" y="10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22B51982-C7B1-432A-ACE6-557A3EB96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" r="2" b="8086"/>
          <a:stretch/>
        </p:blipFill>
        <p:spPr bwMode="auto">
          <a:xfrm>
            <a:off x="6350089" y="3511295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8F6FD9A7-7367-416D-97C2-BAD8486F8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7" r="-2" b="1738"/>
          <a:stretch/>
        </p:blipFill>
        <p:spPr bwMode="auto">
          <a:xfrm>
            <a:off x="20" y="3511295"/>
            <a:ext cx="7698544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6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4105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106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107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108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4109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>
          <a:xfrm>
            <a:off x="2747963" y="296865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4000" dirty="0">
                <a:solidFill>
                  <a:schemeClr val="accent2"/>
                </a:solidFill>
              </a:rPr>
              <a:t>Зловещая долина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ADAB491-A96D-4DEA-9BA7-9FA2A6B4C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68414"/>
            <a:ext cx="7058021" cy="551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6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3" descr="http://images.amazon.com/images/P/B0006IYIDG.01-A2ANGIS7HCAPNI._SCMZZZZZZZ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4779963"/>
            <a:ext cx="152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1" descr="http://dic.academic.ru/pictures/wiki/files/83/Soyuz_TMA-7_white_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055814"/>
            <a:ext cx="1525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9" descr="http://csufresno.edu/geology/images/Homepage_pics/home-photo-leftbar/blue-marble-1-tr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4" y="1581151"/>
            <a:ext cx="42767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6176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6177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6178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6179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6180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6150" name="Rectangle 8"/>
          <p:cNvSpPr>
            <a:spLocks noGrp="1" noChangeArrowheads="1"/>
          </p:cNvSpPr>
          <p:nvPr>
            <p:ph type="title"/>
          </p:nvPr>
        </p:nvSpPr>
        <p:spPr>
          <a:xfrm>
            <a:off x="2451101" y="326120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4000" dirty="0">
                <a:solidFill>
                  <a:schemeClr val="accent2"/>
                </a:solidFill>
              </a:rPr>
              <a:t>Системы координат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999163" y="3665539"/>
            <a:ext cx="2747962" cy="2857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5957888" y="1412875"/>
            <a:ext cx="49212" cy="224313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851276" y="3656014"/>
            <a:ext cx="2155825" cy="148907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5308601" y="5834063"/>
            <a:ext cx="181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 Narrow" panose="020B0606020202030204" pitchFamily="34" charset="0"/>
              </a:rPr>
              <a:t>Мировая с</a:t>
            </a:r>
            <a:r>
              <a:rPr lang="en-US" altLang="ru-RU" sz="2000">
                <a:latin typeface="Arial Narrow" panose="020B0606020202030204" pitchFamily="34" charset="0"/>
              </a:rPr>
              <a:t>/</a:t>
            </a:r>
            <a:r>
              <a:rPr lang="ru-RU" altLang="ru-RU" sz="2000">
                <a:latin typeface="Arial Narrow" panose="020B0606020202030204" pitchFamily="34" charset="0"/>
              </a:rPr>
              <a:t>к</a:t>
            </a:r>
            <a:endParaRPr lang="en-US" altLang="ru-RU" sz="2000">
              <a:latin typeface="Arial Narrow" panose="020B0606020202030204" pitchFamily="34" charset="0"/>
            </a:endParaRPr>
          </a:p>
        </p:txBody>
      </p:sp>
      <p:sp>
        <p:nvSpPr>
          <p:cNvPr id="6155" name="TextBox 30"/>
          <p:cNvSpPr txBox="1">
            <a:spLocks noChangeArrowheads="1"/>
          </p:cNvSpPr>
          <p:nvPr/>
        </p:nvSpPr>
        <p:spPr bwMode="auto">
          <a:xfrm>
            <a:off x="3586164" y="4943476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X</a:t>
            </a:r>
            <a:endParaRPr lang="ru-RU" altLang="ru-RU" sz="1800"/>
          </a:p>
        </p:txBody>
      </p:sp>
      <p:sp>
        <p:nvSpPr>
          <p:cNvPr id="6156" name="TextBox 30"/>
          <p:cNvSpPr txBox="1">
            <a:spLocks noChangeArrowheads="1"/>
          </p:cNvSpPr>
          <p:nvPr/>
        </p:nvSpPr>
        <p:spPr bwMode="auto">
          <a:xfrm>
            <a:off x="8667751" y="3500439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Z</a:t>
            </a:r>
            <a:endParaRPr lang="ru-RU" altLang="ru-RU" sz="1800"/>
          </a:p>
        </p:txBody>
      </p:sp>
      <p:grpSp>
        <p:nvGrpSpPr>
          <p:cNvPr id="6157" name="Group 2"/>
          <p:cNvGrpSpPr>
            <a:grpSpLocks/>
          </p:cNvGrpSpPr>
          <p:nvPr/>
        </p:nvGrpSpPr>
        <p:grpSpPr bwMode="auto">
          <a:xfrm>
            <a:off x="1524001" y="1158875"/>
            <a:ext cx="2802115" cy="2279650"/>
            <a:chOff x="2227263" y="2968625"/>
            <a:chExt cx="2802114" cy="227965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154363" y="4379913"/>
              <a:ext cx="1298575" cy="457200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2601119" y="3836194"/>
              <a:ext cx="1089025" cy="1588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0800000" flipV="1">
              <a:off x="2495551" y="4379913"/>
              <a:ext cx="641350" cy="630237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2" name="Text Box 12"/>
            <p:cNvSpPr txBox="1">
              <a:spLocks noChangeArrowheads="1"/>
            </p:cNvSpPr>
            <p:nvPr/>
          </p:nvSpPr>
          <p:spPr bwMode="auto">
            <a:xfrm>
              <a:off x="3216452" y="3480377"/>
              <a:ext cx="1812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dirty="0">
                  <a:latin typeface="Arial Narrow" panose="020B0606020202030204" pitchFamily="34" charset="0"/>
                </a:rPr>
                <a:t>с</a:t>
              </a:r>
              <a:r>
                <a:rPr lang="en-US" altLang="ru-RU" sz="2000" dirty="0">
                  <a:latin typeface="Arial Narrow" panose="020B0606020202030204" pitchFamily="34" charset="0"/>
                </a:rPr>
                <a:t>/</a:t>
              </a:r>
              <a:r>
                <a:rPr lang="ru-RU" altLang="ru-RU" sz="2000" dirty="0">
                  <a:latin typeface="Arial Narrow" panose="020B0606020202030204" pitchFamily="34" charset="0"/>
                </a:rPr>
                <a:t>к наблюдателя</a:t>
              </a:r>
              <a:endParaRPr lang="en-US" altLang="ru-RU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6173" name="TextBox 30"/>
            <p:cNvSpPr txBox="1">
              <a:spLocks noChangeArrowheads="1"/>
            </p:cNvSpPr>
            <p:nvPr/>
          </p:nvSpPr>
          <p:spPr bwMode="auto">
            <a:xfrm>
              <a:off x="2227263" y="4876800"/>
              <a:ext cx="3333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dirty="0"/>
                <a:t>X</a:t>
              </a:r>
              <a:endParaRPr lang="ru-RU" altLang="ru-RU" sz="1800" dirty="0"/>
            </a:p>
          </p:txBody>
        </p:sp>
        <p:sp>
          <p:nvSpPr>
            <p:cNvPr id="6174" name="TextBox 30"/>
            <p:cNvSpPr txBox="1">
              <a:spLocks noChangeArrowheads="1"/>
            </p:cNvSpPr>
            <p:nvPr/>
          </p:nvSpPr>
          <p:spPr bwMode="auto">
            <a:xfrm>
              <a:off x="4410075" y="4662488"/>
              <a:ext cx="3333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/>
                <a:t>Z</a:t>
              </a:r>
              <a:endParaRPr lang="ru-RU" altLang="ru-RU" sz="1800"/>
            </a:p>
          </p:txBody>
        </p:sp>
        <p:sp>
          <p:nvSpPr>
            <p:cNvPr id="6175" name="TextBox 30"/>
            <p:cNvSpPr txBox="1">
              <a:spLocks noChangeArrowheads="1"/>
            </p:cNvSpPr>
            <p:nvPr/>
          </p:nvSpPr>
          <p:spPr bwMode="auto">
            <a:xfrm>
              <a:off x="2989263" y="2968625"/>
              <a:ext cx="290512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/>
                <a:t>Y</a:t>
              </a:r>
              <a:endParaRPr lang="ru-RU" altLang="ru-RU" sz="1800"/>
            </a:p>
          </p:txBody>
        </p:sp>
      </p:grpSp>
      <p:sp>
        <p:nvSpPr>
          <p:cNvPr id="6158" name="TextBox 30"/>
          <p:cNvSpPr txBox="1">
            <a:spLocks noChangeArrowheads="1"/>
          </p:cNvSpPr>
          <p:nvPr/>
        </p:nvSpPr>
        <p:spPr bwMode="auto">
          <a:xfrm>
            <a:off x="5788026" y="1100139"/>
            <a:ext cx="290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Y</a:t>
            </a:r>
            <a:endParaRPr lang="ru-RU" altLang="ru-RU" sz="1800"/>
          </a:p>
        </p:txBody>
      </p:sp>
      <p:grpSp>
        <p:nvGrpSpPr>
          <p:cNvPr id="6159" name="Group 3"/>
          <p:cNvGrpSpPr>
            <a:grpSpLocks/>
          </p:cNvGrpSpPr>
          <p:nvPr/>
        </p:nvGrpSpPr>
        <p:grpSpPr bwMode="auto">
          <a:xfrm>
            <a:off x="7907339" y="4103689"/>
            <a:ext cx="2238375" cy="1881187"/>
            <a:chOff x="5278438" y="1855788"/>
            <a:chExt cx="2238375" cy="1881187"/>
          </a:xfrm>
        </p:grpSpPr>
        <p:cxnSp>
          <p:nvCxnSpPr>
            <p:cNvPr id="29" name="Straight Arrow Connector 28"/>
            <p:cNvCxnSpPr/>
            <p:nvPr/>
          </p:nvCxnSpPr>
          <p:spPr>
            <a:xfrm rot="11940000" flipV="1">
              <a:off x="5602288" y="2870200"/>
              <a:ext cx="887412" cy="4746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7340000" flipV="1">
              <a:off x="6223794" y="2582069"/>
              <a:ext cx="904875" cy="269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V="1">
              <a:off x="5871369" y="2367756"/>
              <a:ext cx="749300" cy="5857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4" name="Text Box 12"/>
            <p:cNvSpPr txBox="1">
              <a:spLocks noChangeArrowheads="1"/>
            </p:cNvSpPr>
            <p:nvPr/>
          </p:nvSpPr>
          <p:spPr bwMode="auto">
            <a:xfrm>
              <a:off x="6218238" y="3336925"/>
              <a:ext cx="12985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latin typeface="Arial Narrow" panose="020B0606020202030204" pitchFamily="34" charset="0"/>
                </a:rPr>
                <a:t>с</a:t>
              </a:r>
              <a:r>
                <a:rPr lang="en-US" altLang="ru-RU" sz="2000">
                  <a:latin typeface="Arial Narrow" panose="020B0606020202030204" pitchFamily="34" charset="0"/>
                </a:rPr>
                <a:t>/</a:t>
              </a:r>
              <a:r>
                <a:rPr lang="ru-RU" altLang="ru-RU" sz="2000">
                  <a:latin typeface="Arial Narrow" panose="020B0606020202030204" pitchFamily="34" charset="0"/>
                </a:rPr>
                <a:t>к объекта</a:t>
              </a:r>
              <a:endParaRPr lang="en-US" altLang="ru-RU" sz="2000">
                <a:latin typeface="Arial Narrow" panose="020B0606020202030204" pitchFamily="34" charset="0"/>
              </a:endParaRPr>
            </a:p>
          </p:txBody>
        </p:sp>
        <p:sp>
          <p:nvSpPr>
            <p:cNvPr id="6165" name="TextBox 30"/>
            <p:cNvSpPr txBox="1">
              <a:spLocks noChangeArrowheads="1"/>
            </p:cNvSpPr>
            <p:nvPr/>
          </p:nvSpPr>
          <p:spPr bwMode="auto">
            <a:xfrm>
              <a:off x="5672138" y="2084388"/>
              <a:ext cx="3333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/>
                <a:t>X</a:t>
              </a:r>
              <a:endParaRPr lang="ru-RU" altLang="ru-RU" sz="1800"/>
            </a:p>
          </p:txBody>
        </p:sp>
        <p:sp>
          <p:nvSpPr>
            <p:cNvPr id="6166" name="TextBox 30"/>
            <p:cNvSpPr txBox="1">
              <a:spLocks noChangeArrowheads="1"/>
            </p:cNvSpPr>
            <p:nvPr/>
          </p:nvSpPr>
          <p:spPr bwMode="auto">
            <a:xfrm>
              <a:off x="6640513" y="1855788"/>
              <a:ext cx="3333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/>
                <a:t>Y</a:t>
              </a:r>
              <a:endParaRPr lang="ru-RU" altLang="ru-RU" sz="1800"/>
            </a:p>
          </p:txBody>
        </p:sp>
        <p:sp>
          <p:nvSpPr>
            <p:cNvPr id="6167" name="TextBox 30"/>
            <p:cNvSpPr txBox="1">
              <a:spLocks noChangeArrowheads="1"/>
            </p:cNvSpPr>
            <p:nvPr/>
          </p:nvSpPr>
          <p:spPr bwMode="auto">
            <a:xfrm>
              <a:off x="5278438" y="3008313"/>
              <a:ext cx="3333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/>
                <a:t>Z</a:t>
              </a:r>
              <a:endParaRPr lang="ru-RU" altLang="ru-RU" sz="180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84" name="Ink 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345363" y="2587625"/>
                <a:ext cx="6350" cy="65088"/>
              </p14:xfrm>
            </p:contentPart>
          </mc:Choice>
          <mc:Fallback xmlns="">
            <p:pic>
              <p:nvPicPr>
                <p:cNvPr id="3084" name="Ink 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39013" y="2581116"/>
                  <a:ext cx="19050" cy="7810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01824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3" descr="http://images.amazon.com/images/P/B0006IYIDG.01-A2ANGIS7HCAPNI._SCMZZZZZZZ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475" y="4779963"/>
            <a:ext cx="152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1" descr="http://dic.academic.ru/pictures/wiki/files/83/Soyuz_TMA-7_white_backgroun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94" y="2003473"/>
            <a:ext cx="152558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9" descr="http://csufresno.edu/geology/images/Homepage_pics/home-photo-leftbar/blue-marble-1-tr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4" y="1581151"/>
            <a:ext cx="42767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9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6176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6177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6178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6179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6180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6150" name="Rectangle 8"/>
          <p:cNvSpPr>
            <a:spLocks noGrp="1" noChangeArrowheads="1"/>
          </p:cNvSpPr>
          <p:nvPr>
            <p:ph type="title"/>
          </p:nvPr>
        </p:nvSpPr>
        <p:spPr>
          <a:xfrm>
            <a:off x="2451101" y="326120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4000" dirty="0">
                <a:solidFill>
                  <a:schemeClr val="accent2"/>
                </a:solidFill>
              </a:rPr>
              <a:t>Системы координат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999163" y="3665539"/>
            <a:ext cx="2747962" cy="2857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5957888" y="1412875"/>
            <a:ext cx="49212" cy="224313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851276" y="3656014"/>
            <a:ext cx="2155825" cy="148907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5308601" y="5834063"/>
            <a:ext cx="181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Arial Narrow" panose="020B0606020202030204" pitchFamily="34" charset="0"/>
              </a:rPr>
              <a:t>Мировая с</a:t>
            </a:r>
            <a:r>
              <a:rPr lang="en-US" altLang="ru-RU" sz="2000">
                <a:latin typeface="Arial Narrow" panose="020B0606020202030204" pitchFamily="34" charset="0"/>
              </a:rPr>
              <a:t>/</a:t>
            </a:r>
            <a:r>
              <a:rPr lang="ru-RU" altLang="ru-RU" sz="2000">
                <a:latin typeface="Arial Narrow" panose="020B0606020202030204" pitchFamily="34" charset="0"/>
              </a:rPr>
              <a:t>к</a:t>
            </a:r>
            <a:endParaRPr lang="en-US" altLang="ru-RU" sz="2000">
              <a:latin typeface="Arial Narrow" panose="020B0606020202030204" pitchFamily="34" charset="0"/>
            </a:endParaRPr>
          </a:p>
        </p:txBody>
      </p:sp>
      <p:sp>
        <p:nvSpPr>
          <p:cNvPr id="6155" name="TextBox 30"/>
          <p:cNvSpPr txBox="1">
            <a:spLocks noChangeArrowheads="1"/>
          </p:cNvSpPr>
          <p:nvPr/>
        </p:nvSpPr>
        <p:spPr bwMode="auto">
          <a:xfrm>
            <a:off x="3586164" y="4943476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X</a:t>
            </a:r>
            <a:endParaRPr lang="ru-RU" altLang="ru-RU" sz="1800"/>
          </a:p>
        </p:txBody>
      </p:sp>
      <p:sp>
        <p:nvSpPr>
          <p:cNvPr id="6156" name="TextBox 30"/>
          <p:cNvSpPr txBox="1">
            <a:spLocks noChangeArrowheads="1"/>
          </p:cNvSpPr>
          <p:nvPr/>
        </p:nvSpPr>
        <p:spPr bwMode="auto">
          <a:xfrm>
            <a:off x="8667751" y="3500439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Z</a:t>
            </a:r>
            <a:endParaRPr lang="ru-RU" altLang="ru-RU" sz="1800"/>
          </a:p>
        </p:txBody>
      </p:sp>
      <p:grpSp>
        <p:nvGrpSpPr>
          <p:cNvPr id="6157" name="Group 2"/>
          <p:cNvGrpSpPr>
            <a:grpSpLocks/>
          </p:cNvGrpSpPr>
          <p:nvPr/>
        </p:nvGrpSpPr>
        <p:grpSpPr bwMode="auto">
          <a:xfrm>
            <a:off x="541867" y="1077166"/>
            <a:ext cx="2802115" cy="2279650"/>
            <a:chOff x="2227263" y="2968625"/>
            <a:chExt cx="2802114" cy="227965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154363" y="4379913"/>
              <a:ext cx="1298575" cy="457200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2601119" y="3836194"/>
              <a:ext cx="1089025" cy="1588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0800000" flipV="1">
              <a:off x="2495551" y="4379913"/>
              <a:ext cx="641350" cy="630237"/>
            </a:xfrm>
            <a:prstGeom prst="straightConnector1">
              <a:avLst/>
            </a:prstGeom>
            <a:ln w="19050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2" name="Text Box 12"/>
            <p:cNvSpPr txBox="1">
              <a:spLocks noChangeArrowheads="1"/>
            </p:cNvSpPr>
            <p:nvPr/>
          </p:nvSpPr>
          <p:spPr bwMode="auto">
            <a:xfrm>
              <a:off x="3216452" y="3480377"/>
              <a:ext cx="1812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dirty="0">
                  <a:latin typeface="Arial Narrow" panose="020B0606020202030204" pitchFamily="34" charset="0"/>
                </a:rPr>
                <a:t>с</a:t>
              </a:r>
              <a:r>
                <a:rPr lang="en-US" altLang="ru-RU" sz="2000" dirty="0">
                  <a:latin typeface="Arial Narrow" panose="020B0606020202030204" pitchFamily="34" charset="0"/>
                </a:rPr>
                <a:t>/</a:t>
              </a:r>
              <a:r>
                <a:rPr lang="ru-RU" altLang="ru-RU" sz="2000" dirty="0">
                  <a:latin typeface="Arial Narrow" panose="020B0606020202030204" pitchFamily="34" charset="0"/>
                </a:rPr>
                <a:t>к наблюдателя</a:t>
              </a:r>
              <a:endParaRPr lang="en-US" altLang="ru-RU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6173" name="TextBox 30"/>
            <p:cNvSpPr txBox="1">
              <a:spLocks noChangeArrowheads="1"/>
            </p:cNvSpPr>
            <p:nvPr/>
          </p:nvSpPr>
          <p:spPr bwMode="auto">
            <a:xfrm>
              <a:off x="2227263" y="4876800"/>
              <a:ext cx="3333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dirty="0"/>
                <a:t>X</a:t>
              </a:r>
              <a:endParaRPr lang="ru-RU" altLang="ru-RU" sz="1800" dirty="0"/>
            </a:p>
          </p:txBody>
        </p:sp>
        <p:sp>
          <p:nvSpPr>
            <p:cNvPr id="6174" name="TextBox 30"/>
            <p:cNvSpPr txBox="1">
              <a:spLocks noChangeArrowheads="1"/>
            </p:cNvSpPr>
            <p:nvPr/>
          </p:nvSpPr>
          <p:spPr bwMode="auto">
            <a:xfrm>
              <a:off x="4410075" y="4662488"/>
              <a:ext cx="3333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/>
                <a:t>Z</a:t>
              </a:r>
              <a:endParaRPr lang="ru-RU" altLang="ru-RU" sz="1800"/>
            </a:p>
          </p:txBody>
        </p:sp>
        <p:sp>
          <p:nvSpPr>
            <p:cNvPr id="6175" name="TextBox 30"/>
            <p:cNvSpPr txBox="1">
              <a:spLocks noChangeArrowheads="1"/>
            </p:cNvSpPr>
            <p:nvPr/>
          </p:nvSpPr>
          <p:spPr bwMode="auto">
            <a:xfrm>
              <a:off x="2989263" y="2968625"/>
              <a:ext cx="290512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/>
                <a:t>Y</a:t>
              </a:r>
              <a:endParaRPr lang="ru-RU" altLang="ru-RU" sz="1800"/>
            </a:p>
          </p:txBody>
        </p:sp>
      </p:grpSp>
      <p:sp>
        <p:nvSpPr>
          <p:cNvPr id="6158" name="TextBox 30"/>
          <p:cNvSpPr txBox="1">
            <a:spLocks noChangeArrowheads="1"/>
          </p:cNvSpPr>
          <p:nvPr/>
        </p:nvSpPr>
        <p:spPr bwMode="auto">
          <a:xfrm>
            <a:off x="5788026" y="1100139"/>
            <a:ext cx="290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Y</a:t>
            </a:r>
            <a:endParaRPr lang="ru-RU" altLang="ru-RU" sz="1800"/>
          </a:p>
        </p:txBody>
      </p:sp>
      <p:grpSp>
        <p:nvGrpSpPr>
          <p:cNvPr id="6159" name="Group 3"/>
          <p:cNvGrpSpPr>
            <a:grpSpLocks/>
          </p:cNvGrpSpPr>
          <p:nvPr/>
        </p:nvGrpSpPr>
        <p:grpSpPr bwMode="auto">
          <a:xfrm>
            <a:off x="7907339" y="4103689"/>
            <a:ext cx="2238375" cy="1881187"/>
            <a:chOff x="5278438" y="1855788"/>
            <a:chExt cx="2238375" cy="1881187"/>
          </a:xfrm>
        </p:grpSpPr>
        <p:cxnSp>
          <p:nvCxnSpPr>
            <p:cNvPr id="29" name="Straight Arrow Connector 28"/>
            <p:cNvCxnSpPr/>
            <p:nvPr/>
          </p:nvCxnSpPr>
          <p:spPr>
            <a:xfrm rot="11940000" flipV="1">
              <a:off x="5602288" y="2870200"/>
              <a:ext cx="887412" cy="47466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7340000" flipV="1">
              <a:off x="6223794" y="2582069"/>
              <a:ext cx="904875" cy="269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V="1">
              <a:off x="5871369" y="2367756"/>
              <a:ext cx="749300" cy="5857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4" name="Text Box 12"/>
            <p:cNvSpPr txBox="1">
              <a:spLocks noChangeArrowheads="1"/>
            </p:cNvSpPr>
            <p:nvPr/>
          </p:nvSpPr>
          <p:spPr bwMode="auto">
            <a:xfrm>
              <a:off x="6218238" y="3336925"/>
              <a:ext cx="12985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latin typeface="Arial Narrow" panose="020B0606020202030204" pitchFamily="34" charset="0"/>
                </a:rPr>
                <a:t>с</a:t>
              </a:r>
              <a:r>
                <a:rPr lang="en-US" altLang="ru-RU" sz="2000">
                  <a:latin typeface="Arial Narrow" panose="020B0606020202030204" pitchFamily="34" charset="0"/>
                </a:rPr>
                <a:t>/</a:t>
              </a:r>
              <a:r>
                <a:rPr lang="ru-RU" altLang="ru-RU" sz="2000">
                  <a:latin typeface="Arial Narrow" panose="020B0606020202030204" pitchFamily="34" charset="0"/>
                </a:rPr>
                <a:t>к объекта</a:t>
              </a:r>
              <a:endParaRPr lang="en-US" altLang="ru-RU" sz="2000">
                <a:latin typeface="Arial Narrow" panose="020B0606020202030204" pitchFamily="34" charset="0"/>
              </a:endParaRPr>
            </a:p>
          </p:txBody>
        </p:sp>
        <p:sp>
          <p:nvSpPr>
            <p:cNvPr id="6165" name="TextBox 30"/>
            <p:cNvSpPr txBox="1">
              <a:spLocks noChangeArrowheads="1"/>
            </p:cNvSpPr>
            <p:nvPr/>
          </p:nvSpPr>
          <p:spPr bwMode="auto">
            <a:xfrm>
              <a:off x="5672138" y="2084388"/>
              <a:ext cx="3333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/>
                <a:t>X</a:t>
              </a:r>
              <a:endParaRPr lang="ru-RU" altLang="ru-RU" sz="1800"/>
            </a:p>
          </p:txBody>
        </p:sp>
        <p:sp>
          <p:nvSpPr>
            <p:cNvPr id="6166" name="TextBox 30"/>
            <p:cNvSpPr txBox="1">
              <a:spLocks noChangeArrowheads="1"/>
            </p:cNvSpPr>
            <p:nvPr/>
          </p:nvSpPr>
          <p:spPr bwMode="auto">
            <a:xfrm>
              <a:off x="6640513" y="1855788"/>
              <a:ext cx="3333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/>
                <a:t>Y</a:t>
              </a:r>
              <a:endParaRPr lang="ru-RU" altLang="ru-RU" sz="1800"/>
            </a:p>
          </p:txBody>
        </p:sp>
        <p:sp>
          <p:nvSpPr>
            <p:cNvPr id="6167" name="TextBox 30"/>
            <p:cNvSpPr txBox="1">
              <a:spLocks noChangeArrowheads="1"/>
            </p:cNvSpPr>
            <p:nvPr/>
          </p:nvSpPr>
          <p:spPr bwMode="auto">
            <a:xfrm>
              <a:off x="5278438" y="3008313"/>
              <a:ext cx="3333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/>
                <a:t>Z</a:t>
              </a:r>
              <a:endParaRPr lang="ru-RU" altLang="ru-RU" sz="180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84" name="Ink 5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7345363" y="2587625"/>
                <a:ext cx="6350" cy="65088"/>
              </p14:xfrm>
            </p:contentPart>
          </mc:Choice>
          <mc:Fallback xmlns="">
            <p:pic>
              <p:nvPicPr>
                <p:cNvPr id="3084" name="Ink 5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39013" y="2581116"/>
                  <a:ext cx="19050" cy="78106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94453A9-57DF-48AB-8334-C59FE49067D9}"/>
              </a:ext>
            </a:extLst>
          </p:cNvPr>
          <p:cNvCxnSpPr/>
          <p:nvPr/>
        </p:nvCxnSpPr>
        <p:spPr bwMode="auto">
          <a:xfrm>
            <a:off x="2140744" y="3088530"/>
            <a:ext cx="1298575" cy="457200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85F4382-939A-4DD2-85D0-647E7D695E00}"/>
              </a:ext>
            </a:extLst>
          </p:cNvPr>
          <p:cNvCxnSpPr>
            <a:cxnSpLocks/>
          </p:cNvCxnSpPr>
          <p:nvPr/>
        </p:nvCxnSpPr>
        <p:spPr bwMode="auto">
          <a:xfrm flipV="1">
            <a:off x="2131219" y="2241360"/>
            <a:ext cx="26990" cy="848758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EEE6CAC-3409-4CAD-B4AF-1EC118355E8D}"/>
              </a:ext>
            </a:extLst>
          </p:cNvPr>
          <p:cNvCxnSpPr/>
          <p:nvPr/>
        </p:nvCxnSpPr>
        <p:spPr bwMode="auto">
          <a:xfrm rot="10800000" flipV="1">
            <a:off x="1481932" y="3088530"/>
            <a:ext cx="641350" cy="630237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2">
            <a:extLst>
              <a:ext uri="{FF2B5EF4-FFF2-40B4-BE49-F238E27FC236}">
                <a16:creationId xmlns:a16="http://schemas.microsoft.com/office/drawing/2014/main" id="{1111D637-89BD-4E51-B5AE-0D9C67013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833" y="2188994"/>
            <a:ext cx="181292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 Narrow" panose="020B0606020202030204" pitchFamily="34" charset="0"/>
              </a:rPr>
              <a:t>с</a:t>
            </a:r>
            <a:r>
              <a:rPr lang="en-US" altLang="ru-RU" sz="2000" dirty="0">
                <a:latin typeface="Arial Narrow" panose="020B0606020202030204" pitchFamily="34" charset="0"/>
              </a:rPr>
              <a:t>/</a:t>
            </a:r>
            <a:r>
              <a:rPr lang="ru-RU" altLang="ru-RU" sz="2000" dirty="0">
                <a:latin typeface="Arial Narrow" panose="020B0606020202030204" pitchFamily="34" charset="0"/>
              </a:rPr>
              <a:t>к камеры</a:t>
            </a:r>
            <a:endParaRPr lang="en-US" altLang="ru-RU" sz="2000" dirty="0">
              <a:latin typeface="Arial Narrow" panose="020B0606020202030204" pitchFamily="34" charset="0"/>
            </a:endParaRPr>
          </a:p>
        </p:txBody>
      </p:sp>
      <p:sp>
        <p:nvSpPr>
          <p:cNvPr id="42" name="TextBox 30">
            <a:extLst>
              <a:ext uri="{FF2B5EF4-FFF2-40B4-BE49-F238E27FC236}">
                <a16:creationId xmlns:a16="http://schemas.microsoft.com/office/drawing/2014/main" id="{62C4DF84-E2AE-491E-9F60-7900B1F44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644" y="3585417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X</a:t>
            </a:r>
            <a:endParaRPr lang="ru-RU" altLang="ru-RU" sz="1800" dirty="0"/>
          </a:p>
        </p:txBody>
      </p:sp>
      <p:sp>
        <p:nvSpPr>
          <p:cNvPr id="43" name="TextBox 30">
            <a:extLst>
              <a:ext uri="{FF2B5EF4-FFF2-40B4-BE49-F238E27FC236}">
                <a16:creationId xmlns:a16="http://schemas.microsoft.com/office/drawing/2014/main" id="{58E496AD-9D7B-40D7-8181-F464CC3DB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457" y="3371105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Z</a:t>
            </a:r>
            <a:endParaRPr lang="ru-RU" altLang="ru-RU" sz="1800"/>
          </a:p>
        </p:txBody>
      </p:sp>
      <p:sp>
        <p:nvSpPr>
          <p:cNvPr id="44" name="TextBox 30">
            <a:extLst>
              <a:ext uri="{FF2B5EF4-FFF2-40B4-BE49-F238E27FC236}">
                <a16:creationId xmlns:a16="http://schemas.microsoft.com/office/drawing/2014/main" id="{10F7BCA7-438E-4F29-A30D-1763F6D1A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3" y="1884313"/>
            <a:ext cx="2905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Y</a:t>
            </a:r>
            <a:endParaRPr lang="ru-RU" altLang="ru-RU" sz="180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25F06E7-6235-4D05-8EC3-284E355566A6}"/>
              </a:ext>
            </a:extLst>
          </p:cNvPr>
          <p:cNvCxnSpPr/>
          <p:nvPr/>
        </p:nvCxnSpPr>
        <p:spPr bwMode="auto">
          <a:xfrm rot="11940000" flipV="1">
            <a:off x="8079582" y="4769710"/>
            <a:ext cx="887412" cy="4746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2F995D4-F70A-49B3-A9DE-70E4BEC26BE5}"/>
              </a:ext>
            </a:extLst>
          </p:cNvPr>
          <p:cNvCxnSpPr/>
          <p:nvPr/>
        </p:nvCxnSpPr>
        <p:spPr bwMode="auto">
          <a:xfrm rot="17340000" flipV="1">
            <a:off x="8701088" y="4481579"/>
            <a:ext cx="904875" cy="269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E8851CC-FAD4-4E99-AA32-1FA170CE8DEB}"/>
              </a:ext>
            </a:extLst>
          </p:cNvPr>
          <p:cNvCxnSpPr/>
          <p:nvPr/>
        </p:nvCxnSpPr>
        <p:spPr bwMode="auto">
          <a:xfrm rot="16200000" flipV="1">
            <a:off x="8348663" y="4267266"/>
            <a:ext cx="749300" cy="5857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2">
            <a:extLst>
              <a:ext uri="{FF2B5EF4-FFF2-40B4-BE49-F238E27FC236}">
                <a16:creationId xmlns:a16="http://schemas.microsoft.com/office/drawing/2014/main" id="{BC2F7A9C-62D3-4349-B0F6-D40E1DE0C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7807" y="3370933"/>
            <a:ext cx="15922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 Narrow" panose="020B0606020202030204" pitchFamily="34" charset="0"/>
              </a:rPr>
              <a:t>с</a:t>
            </a:r>
            <a:r>
              <a:rPr lang="en-US" altLang="ru-RU" sz="2000" dirty="0">
                <a:latin typeface="Arial Narrow" panose="020B0606020202030204" pitchFamily="34" charset="0"/>
              </a:rPr>
              <a:t>/</a:t>
            </a:r>
            <a:r>
              <a:rPr lang="ru-RU" altLang="ru-RU" sz="2000" dirty="0">
                <a:latin typeface="Arial Narrow" panose="020B0606020202030204" pitchFamily="34" charset="0"/>
              </a:rPr>
              <a:t>к элемента</a:t>
            </a:r>
            <a:endParaRPr lang="en-US" altLang="ru-RU" sz="2000" dirty="0">
              <a:latin typeface="Arial Narrow" panose="020B0606020202030204" pitchFamily="34" charset="0"/>
            </a:endParaRPr>
          </a:p>
        </p:txBody>
      </p:sp>
      <p:sp>
        <p:nvSpPr>
          <p:cNvPr id="52" name="TextBox 30">
            <a:extLst>
              <a:ext uri="{FF2B5EF4-FFF2-40B4-BE49-F238E27FC236}">
                <a16:creationId xmlns:a16="http://schemas.microsoft.com/office/drawing/2014/main" id="{D2B075D3-2E9C-4C57-8C84-53374E135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432" y="3983898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X</a:t>
            </a:r>
            <a:endParaRPr lang="ru-RU" altLang="ru-RU" sz="1800"/>
          </a:p>
        </p:txBody>
      </p:sp>
      <p:sp>
        <p:nvSpPr>
          <p:cNvPr id="53" name="TextBox 30">
            <a:extLst>
              <a:ext uri="{FF2B5EF4-FFF2-40B4-BE49-F238E27FC236}">
                <a16:creationId xmlns:a16="http://schemas.microsoft.com/office/drawing/2014/main" id="{AEED3327-DC7B-4957-91F7-93EA980AA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7807" y="3755298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Y</a:t>
            </a:r>
            <a:endParaRPr lang="ru-RU" altLang="ru-RU" sz="1800"/>
          </a:p>
        </p:txBody>
      </p:sp>
      <p:sp>
        <p:nvSpPr>
          <p:cNvPr id="55" name="TextBox 30">
            <a:extLst>
              <a:ext uri="{FF2B5EF4-FFF2-40B4-BE49-F238E27FC236}">
                <a16:creationId xmlns:a16="http://schemas.microsoft.com/office/drawing/2014/main" id="{D2572E50-DD97-45B3-A349-B7E43D8C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732" y="4907823"/>
            <a:ext cx="333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Z</a:t>
            </a:r>
            <a:endParaRPr lang="ru-RU" altLang="ru-RU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6" name="Ink 51">
                <a:extLst>
                  <a:ext uri="{FF2B5EF4-FFF2-40B4-BE49-F238E27FC236}">
                    <a16:creationId xmlns:a16="http://schemas.microsoft.com/office/drawing/2014/main" id="{42E5A211-38F2-49F1-8BD0-4C1096BCE6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22657" y="4487135"/>
              <a:ext cx="6350" cy="65088"/>
            </p14:xfrm>
          </p:contentPart>
        </mc:Choice>
        <mc:Fallback xmlns="">
          <p:pic>
            <p:nvPicPr>
              <p:cNvPr id="56" name="Ink 51">
                <a:extLst>
                  <a:ext uri="{FF2B5EF4-FFF2-40B4-BE49-F238E27FC236}">
                    <a16:creationId xmlns:a16="http://schemas.microsoft.com/office/drawing/2014/main" id="{42E5A211-38F2-49F1-8BD0-4C1096BCE6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16307" y="4480626"/>
                <a:ext cx="18344" cy="773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898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Group 2"/>
          <p:cNvGrpSpPr>
            <a:grpSpLocks/>
          </p:cNvGrpSpPr>
          <p:nvPr/>
        </p:nvGrpSpPr>
        <p:grpSpPr bwMode="auto">
          <a:xfrm>
            <a:off x="1524000" y="260351"/>
            <a:ext cx="8820150" cy="1152525"/>
            <a:chOff x="0" y="164"/>
            <a:chExt cx="5556" cy="726"/>
          </a:xfrm>
        </p:grpSpPr>
        <p:sp>
          <p:nvSpPr>
            <p:cNvPr id="6176" name="Rectangle 3"/>
            <p:cNvSpPr>
              <a:spLocks noChangeArrowheads="1"/>
            </p:cNvSpPr>
            <p:nvPr/>
          </p:nvSpPr>
          <p:spPr bwMode="auto">
            <a:xfrm>
              <a:off x="227" y="209"/>
              <a:ext cx="544" cy="27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6177" name="Rectangle 4"/>
            <p:cNvSpPr>
              <a:spLocks noChangeArrowheads="1"/>
            </p:cNvSpPr>
            <p:nvPr/>
          </p:nvSpPr>
          <p:spPr bwMode="auto">
            <a:xfrm>
              <a:off x="317" y="481"/>
              <a:ext cx="635" cy="318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6178" name="Rectangle 5"/>
            <p:cNvSpPr>
              <a:spLocks noChangeArrowheads="1"/>
            </p:cNvSpPr>
            <p:nvPr/>
          </p:nvSpPr>
          <p:spPr bwMode="auto">
            <a:xfrm>
              <a:off x="0" y="436"/>
              <a:ext cx="408" cy="31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6179" name="Rectangle 6"/>
            <p:cNvSpPr>
              <a:spLocks noChangeArrowheads="1"/>
            </p:cNvSpPr>
            <p:nvPr/>
          </p:nvSpPr>
          <p:spPr bwMode="auto">
            <a:xfrm>
              <a:off x="204" y="708"/>
              <a:ext cx="5352" cy="23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  <p:sp>
          <p:nvSpPr>
            <p:cNvPr id="6180" name="Rectangle 7"/>
            <p:cNvSpPr>
              <a:spLocks noChangeArrowheads="1"/>
            </p:cNvSpPr>
            <p:nvPr/>
          </p:nvSpPr>
          <p:spPr bwMode="auto">
            <a:xfrm>
              <a:off x="476" y="164"/>
              <a:ext cx="11" cy="72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ru-RU" sz="1800"/>
            </a:p>
          </p:txBody>
        </p:sp>
      </p:grpSp>
      <p:sp>
        <p:nvSpPr>
          <p:cNvPr id="6150" name="Rectangle 8"/>
          <p:cNvSpPr>
            <a:spLocks noGrp="1" noChangeArrowheads="1"/>
          </p:cNvSpPr>
          <p:nvPr>
            <p:ph type="title"/>
          </p:nvPr>
        </p:nvSpPr>
        <p:spPr>
          <a:xfrm>
            <a:off x="2451100" y="326120"/>
            <a:ext cx="8968739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>
                <a:solidFill>
                  <a:schemeClr val="accent2"/>
                </a:solidFill>
              </a:rPr>
              <a:t>Промышленный манипулятор</a:t>
            </a:r>
          </a:p>
        </p:txBody>
      </p:sp>
      <p:pic>
        <p:nvPicPr>
          <p:cNvPr id="12290" name="Picture 2" descr="ÐÐ°ÑÑÐ¸Ð½ÐºÐ¸ Ð¿Ð¾ Ð·Ð°Ð¿ÑÐ¾ÑÑ 6 axis robot arm">
            <a:extLst>
              <a:ext uri="{FF2B5EF4-FFF2-40B4-BE49-F238E27FC236}">
                <a16:creationId xmlns:a16="http://schemas.microsoft.com/office/drawing/2014/main" id="{CACC0A6C-9127-4772-8C53-BD628EBDF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628776"/>
            <a:ext cx="37528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Ð°ÑÑÐ¸Ð½ÐºÐ¸ Ð¿Ð¾ Ð·Ð°Ð¿ÑÐ¾ÑÑ 6 axis robot arm">
            <a:extLst>
              <a:ext uri="{FF2B5EF4-FFF2-40B4-BE49-F238E27FC236}">
                <a16:creationId xmlns:a16="http://schemas.microsoft.com/office/drawing/2014/main" id="{DD3A138C-3D26-4E6F-9467-0557357DC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80" y="2001203"/>
            <a:ext cx="6477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3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746</Words>
  <Application>Microsoft Office PowerPoint</Application>
  <PresentationFormat>Widescreen</PresentationFormat>
  <Paragraphs>264</Paragraphs>
  <Slides>47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Arial Narrow</vt:lpstr>
      <vt:lpstr>Calibri</vt:lpstr>
      <vt:lpstr>Calibri Light</vt:lpstr>
      <vt:lpstr>Courier New</vt:lpstr>
      <vt:lpstr>Times New Roman</vt:lpstr>
      <vt:lpstr>Wingdings</vt:lpstr>
      <vt:lpstr>Office Theme</vt:lpstr>
      <vt:lpstr>Image</vt:lpstr>
      <vt:lpstr>Формула</vt:lpstr>
      <vt:lpstr>Equation</vt:lpstr>
      <vt:lpstr>Задачи компьютерной графики</vt:lpstr>
      <vt:lpstr>Методы создания изображений</vt:lpstr>
      <vt:lpstr>Виртуальная, дополненная и смешанная реальности</vt:lpstr>
      <vt:lpstr>PowerPoint Presentation</vt:lpstr>
      <vt:lpstr>PowerPoint Presentation</vt:lpstr>
      <vt:lpstr>Зловещая долина</vt:lpstr>
      <vt:lpstr>Системы координат</vt:lpstr>
      <vt:lpstr>Системы координат</vt:lpstr>
      <vt:lpstr>Промышленный манипулятор</vt:lpstr>
      <vt:lpstr>Системы координат</vt:lpstr>
      <vt:lpstr>Преобразования координат</vt:lpstr>
      <vt:lpstr>Поворот и отражение</vt:lpstr>
      <vt:lpstr>Перенос и растяжение</vt:lpstr>
      <vt:lpstr>Однородные координаты</vt:lpstr>
      <vt:lpstr>Трехмерное пространство</vt:lpstr>
      <vt:lpstr>Проецирование</vt:lpstr>
      <vt:lpstr>Виды проецирования</vt:lpstr>
      <vt:lpstr>Параллельное проецирование</vt:lpstr>
      <vt:lpstr>Одна точка схода</vt:lpstr>
      <vt:lpstr>Несколько точек схода</vt:lpstr>
      <vt:lpstr>Перспективное проецирование</vt:lpstr>
      <vt:lpstr>Перспективное проецирование</vt:lpstr>
      <vt:lpstr>Углы Эйлера: Roll, Pitch, Yaw</vt:lpstr>
      <vt:lpstr>Карданный подвес (Gimbal)</vt:lpstr>
      <vt:lpstr>Кватернионы</vt:lpstr>
      <vt:lpstr>Сложение и умножение</vt:lpstr>
      <vt:lpstr>Еще немного умножения</vt:lpstr>
      <vt:lpstr>Норма и сопряжение</vt:lpstr>
      <vt:lpstr>Единичные кватернионы</vt:lpstr>
      <vt:lpstr>Преобразование поворота</vt:lpstr>
      <vt:lpstr>Интерполяция вращений (1/2)</vt:lpstr>
      <vt:lpstr>Интерполяция вращений (2/2)</vt:lpstr>
      <vt:lpstr>От кватерниона к матрице</vt:lpstr>
      <vt:lpstr>Геометрическое моделирование</vt:lpstr>
      <vt:lpstr>Аналитическое представление</vt:lpstr>
      <vt:lpstr>Каркасное представление</vt:lpstr>
      <vt:lpstr>Неоднозначная интерпретация</vt:lpstr>
      <vt:lpstr>Грани и ребра</vt:lpstr>
      <vt:lpstr>Нормали к грани</vt:lpstr>
      <vt:lpstr>Нормали к вершине</vt:lpstr>
      <vt:lpstr>Constructive Solid Geometry (CSG)</vt:lpstr>
      <vt:lpstr>Операции с телами</vt:lpstr>
      <vt:lpstr>Дерево операций</vt:lpstr>
      <vt:lpstr>Поверхности вращения</vt:lpstr>
      <vt:lpstr>Заметание</vt:lpstr>
      <vt:lpstr>Воксельное представление и октарные деревья</vt:lpstr>
      <vt:lpstr>Литература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компьютерной графики</dc:title>
  <dc:creator>Сергей Березин</dc:creator>
  <cp:lastModifiedBy>Сергей Березин</cp:lastModifiedBy>
  <cp:revision>1</cp:revision>
  <dcterms:created xsi:type="dcterms:W3CDTF">2019-09-02T09:59:44Z</dcterms:created>
  <dcterms:modified xsi:type="dcterms:W3CDTF">2019-09-02T11:21:02Z</dcterms:modified>
</cp:coreProperties>
</file>